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4" r:id="rId1"/>
  </p:sldMasterIdLst>
  <p:notesMasterIdLst>
    <p:notesMasterId r:id="rId16"/>
  </p:notesMasterIdLst>
  <p:sldIdLst>
    <p:sldId id="256" r:id="rId2"/>
    <p:sldId id="265" r:id="rId3"/>
    <p:sldId id="266" r:id="rId4"/>
    <p:sldId id="264" r:id="rId5"/>
    <p:sldId id="274" r:id="rId6"/>
    <p:sldId id="287" r:id="rId7"/>
    <p:sldId id="288" r:id="rId8"/>
    <p:sldId id="298" r:id="rId9"/>
    <p:sldId id="275" r:id="rId10"/>
    <p:sldId id="271" r:id="rId11"/>
    <p:sldId id="291" r:id="rId12"/>
    <p:sldId id="292" r:id="rId13"/>
    <p:sldId id="276" r:id="rId14"/>
    <p:sldId id="28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73342" autoAdjust="0"/>
  </p:normalViewPr>
  <p:slideViewPr>
    <p:cSldViewPr snapToGrid="0">
      <p:cViewPr varScale="1">
        <p:scale>
          <a:sx n="71" d="100"/>
          <a:sy n="71" d="100"/>
        </p:scale>
        <p:origin x="136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Powell" userId="99f5b1ab-6501-42b3-b2a6-3f7f1150ff33" providerId="ADAL" clId="{98A7FCD0-EFEE-4C05-B806-9E76B90C32B1}"/>
    <pc:docChg chg="undo custSel addSld delSld modSld sldOrd modMainMaster">
      <pc:chgData name="Brett Powell" userId="99f5b1ab-6501-42b3-b2a6-3f7f1150ff33" providerId="ADAL" clId="{98A7FCD0-EFEE-4C05-B806-9E76B90C32B1}" dt="2017-09-10T20:31:28.604" v="4346" actId="20577"/>
      <pc:docMkLst>
        <pc:docMk/>
      </pc:docMkLst>
      <pc:sldChg chg="modSp">
        <pc:chgData name="Brett Powell" userId="99f5b1ab-6501-42b3-b2a6-3f7f1150ff33" providerId="ADAL" clId="{98A7FCD0-EFEE-4C05-B806-9E76B90C32B1}" dt="2017-09-09T19:19:52.834" v="1803" actId="27636"/>
        <pc:sldMkLst>
          <pc:docMk/>
          <pc:sldMk cId="1533686188" sldId="256"/>
        </pc:sldMkLst>
        <pc:spChg chg="mod">
          <ac:chgData name="Brett Powell" userId="99f5b1ab-6501-42b3-b2a6-3f7f1150ff33" providerId="ADAL" clId="{98A7FCD0-EFEE-4C05-B806-9E76B90C32B1}" dt="2017-09-09T19:19:52.834" v="1803" actId="27636"/>
          <ac:spMkLst>
            <pc:docMk/>
            <pc:sldMk cId="1533686188" sldId="256"/>
            <ac:spMk id="2" creationId="{4196D301-E4A7-40FA-BAC8-D0E4442772B7}"/>
          </ac:spMkLst>
        </pc:spChg>
        <pc:spChg chg="mod">
          <ac:chgData name="Brett Powell" userId="99f5b1ab-6501-42b3-b2a6-3f7f1150ff33" providerId="ADAL" clId="{98A7FCD0-EFEE-4C05-B806-9E76B90C32B1}" dt="2017-09-09T18:42:37.270" v="1763" actId="20577"/>
          <ac:spMkLst>
            <pc:docMk/>
            <pc:sldMk cId="1533686188" sldId="256"/>
            <ac:spMk id="3" creationId="{20B10817-C8AF-475E-957C-9C797F0B7735}"/>
          </ac:spMkLst>
        </pc:spChg>
      </pc:sldChg>
      <pc:sldChg chg="addSp delSp modSp">
        <pc:chgData name="Brett Powell" userId="99f5b1ab-6501-42b3-b2a6-3f7f1150ff33" providerId="ADAL" clId="{98A7FCD0-EFEE-4C05-B806-9E76B90C32B1}" dt="2017-09-09T19:13:42.931" v="1769" actId="1035"/>
        <pc:sldMkLst>
          <pc:docMk/>
          <pc:sldMk cId="3309399644" sldId="259"/>
        </pc:sldMkLst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3309399644" sldId="259"/>
            <ac:spMk id="2" creationId="{62966842-325B-46AA-AC05-DBBD71DF2B5C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3309399644" sldId="259"/>
            <ac:spMk id="3" creationId="{76C33810-7B13-4AF5-8166-9700B160FF67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3309399644" sldId="259"/>
            <ac:spMk id="4" creationId="{33F0F86D-9B80-4A31-879C-FA471C676F3D}"/>
          </ac:spMkLst>
        </pc:spChg>
      </pc:sldChg>
      <pc:sldChg chg="addSp delSp modSp">
        <pc:chgData name="Brett Powell" userId="99f5b1ab-6501-42b3-b2a6-3f7f1150ff33" providerId="ADAL" clId="{98A7FCD0-EFEE-4C05-B806-9E76B90C32B1}" dt="2017-09-09T19:57:56.600" v="1874" actId="1036"/>
        <pc:sldMkLst>
          <pc:docMk/>
          <pc:sldMk cId="279389674" sldId="264"/>
        </pc:sldMkLst>
        <pc:spChg chg="mod">
          <ac:chgData name="Brett Powell" userId="99f5b1ab-6501-42b3-b2a6-3f7f1150ff33" providerId="ADAL" clId="{98A7FCD0-EFEE-4C05-B806-9E76B90C32B1}" dt="2017-09-09T19:57:18.069" v="1872" actId="1037"/>
          <ac:spMkLst>
            <pc:docMk/>
            <pc:sldMk cId="279389674" sldId="264"/>
            <ac:spMk id="3" creationId="{19C1C78D-D8BD-4D07-B17C-4CAE524474BE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1036"/>
          <ac:spMkLst>
            <pc:docMk/>
            <pc:sldMk cId="279389674" sldId="264"/>
            <ac:spMk id="4" creationId="{47D23E59-3E1D-4BED-801B-3A507348AE0C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6"/>
          <ac:spMkLst>
            <pc:docMk/>
            <pc:sldMk cId="279389674" sldId="264"/>
            <ac:spMk id="7" creationId="{22CF18BB-6A99-4E87-9907-1D08E24D6CA9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6"/>
          <ac:spMkLst>
            <pc:docMk/>
            <pc:sldMk cId="279389674" sldId="264"/>
            <ac:spMk id="9" creationId="{661AF6F8-EEB5-4B51-8795-E1671F41BB51}"/>
          </ac:spMkLst>
        </pc:spChg>
        <pc:picChg chg="del mod">
          <ac:chgData name="Brett Powell" userId="99f5b1ab-6501-42b3-b2a6-3f7f1150ff33" providerId="ADAL" clId="{98A7FCD0-EFEE-4C05-B806-9E76B90C32B1}" dt="2017-09-09T18:42:16.740" v="1751" actId="478"/>
          <ac:picMkLst>
            <pc:docMk/>
            <pc:sldMk cId="279389674" sldId="264"/>
            <ac:picMk id="6" creationId="{6353E9A3-6E57-446F-96B8-31401CF2C9B2}"/>
          </ac:picMkLst>
        </pc:picChg>
        <pc:picChg chg="mod">
          <ac:chgData name="Brett Powell" userId="99f5b1ab-6501-42b3-b2a6-3f7f1150ff33" providerId="ADAL" clId="{98A7FCD0-EFEE-4C05-B806-9E76B90C32B1}" dt="2017-09-09T19:57:56.600" v="1874" actId="1036"/>
          <ac:picMkLst>
            <pc:docMk/>
            <pc:sldMk cId="279389674" sldId="264"/>
            <ac:picMk id="10" creationId="{813079DD-AA40-4CA2-8270-2DE774EE5F70}"/>
          </ac:picMkLst>
        </pc:picChg>
      </pc:sldChg>
      <pc:sldChg chg="addSp delSp modSp modNotesTx">
        <pc:chgData name="Brett Powell" userId="99f5b1ab-6501-42b3-b2a6-3f7f1150ff33" providerId="ADAL" clId="{98A7FCD0-EFEE-4C05-B806-9E76B90C32B1}" dt="2017-09-09T19:18:48.055" v="1779" actId="20577"/>
        <pc:sldMkLst>
          <pc:docMk/>
          <pc:sldMk cId="4116971501" sldId="265"/>
        </pc:sldMkLst>
        <pc:spChg chg="mod">
          <ac:chgData name="Brett Powell" userId="99f5b1ab-6501-42b3-b2a6-3f7f1150ff33" providerId="ADAL" clId="{98A7FCD0-EFEE-4C05-B806-9E76B90C32B1}" dt="2017-09-09T19:18:48.055" v="1779" actId="20577"/>
          <ac:spMkLst>
            <pc:docMk/>
            <pc:sldMk cId="4116971501" sldId="265"/>
            <ac:spMk id="3" creationId="{24B8213C-DFE5-431E-9CD4-C25066117245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20577"/>
          <ac:spMkLst>
            <pc:docMk/>
            <pc:sldMk cId="4116971501" sldId="265"/>
            <ac:spMk id="4" creationId="{03452DF3-9414-4C9D-AE4C-A692462B9D45}"/>
          </ac:spMkLst>
        </pc:spChg>
        <pc:spChg chg="add mod">
          <ac:chgData name="Brett Powell" userId="99f5b1ab-6501-42b3-b2a6-3f7f1150ff33" providerId="ADAL" clId="{98A7FCD0-EFEE-4C05-B806-9E76B90C32B1}" dt="2017-09-09T18:37:26.141" v="1725" actId="20577"/>
          <ac:spMkLst>
            <pc:docMk/>
            <pc:sldMk cId="4116971501" sldId="265"/>
            <ac:spMk id="5" creationId="{D1612440-C15F-4937-92D5-D609DE3B2154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20577"/>
          <ac:spMkLst>
            <pc:docMk/>
            <pc:sldMk cId="4116971501" sldId="265"/>
            <ac:spMk id="6" creationId="{E626F5CC-3C17-41B7-8DFA-9ECF7C860D81}"/>
          </ac:spMkLst>
        </pc:spChg>
      </pc:sldChg>
      <pc:sldChg chg="addSp delSp modSp modNotesTx">
        <pc:chgData name="Brett Powell" userId="99f5b1ab-6501-42b3-b2a6-3f7f1150ff33" providerId="ADAL" clId="{98A7FCD0-EFEE-4C05-B806-9E76B90C32B1}" dt="2017-09-09T19:40:55.472" v="1850" actId="6549"/>
        <pc:sldMkLst>
          <pc:docMk/>
          <pc:sldMk cId="683157086" sldId="266"/>
        </pc:sldMkLst>
        <pc:spChg chg="mod">
          <ac:chgData name="Brett Powell" userId="99f5b1ab-6501-42b3-b2a6-3f7f1150ff33" providerId="ADAL" clId="{98A7FCD0-EFEE-4C05-B806-9E76B90C32B1}" dt="2017-09-09T19:40:55.472" v="1850" actId="6549"/>
          <ac:spMkLst>
            <pc:docMk/>
            <pc:sldMk cId="683157086" sldId="266"/>
            <ac:spMk id="3" creationId="{AF9BD3B2-D0D0-46E1-A93A-796DC45DF192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6549"/>
          <ac:spMkLst>
            <pc:docMk/>
            <pc:sldMk cId="683157086" sldId="266"/>
            <ac:spMk id="4" creationId="{E1450773-B3BC-4C44-BCFC-D2DEB4FE0037}"/>
          </ac:spMkLst>
        </pc:spChg>
        <pc:spChg chg="add mod">
          <ac:chgData name="Brett Powell" userId="99f5b1ab-6501-42b3-b2a6-3f7f1150ff33" providerId="ADAL" clId="{98A7FCD0-EFEE-4C05-B806-9E76B90C32B1}" dt="2017-09-09T18:37:26.141" v="1725" actId="6549"/>
          <ac:spMkLst>
            <pc:docMk/>
            <pc:sldMk cId="683157086" sldId="266"/>
            <ac:spMk id="5" creationId="{7988CE83-822D-4571-9269-C0CCB786B568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6549"/>
          <ac:spMkLst>
            <pc:docMk/>
            <pc:sldMk cId="683157086" sldId="266"/>
            <ac:spMk id="6" creationId="{F0D029E2-C679-461B-B3DB-7B30B439A37D}"/>
          </ac:spMkLst>
        </pc:spChg>
      </pc:sldChg>
      <pc:sldChg chg="addSp delSp modSp">
        <pc:chgData name="Brett Powell" userId="99f5b1ab-6501-42b3-b2a6-3f7f1150ff33" providerId="ADAL" clId="{98A7FCD0-EFEE-4C05-B806-9E76B90C32B1}" dt="2017-09-09T22:33:38.597" v="2383" actId="1035"/>
        <pc:sldMkLst>
          <pc:docMk/>
          <pc:sldMk cId="4094544287" sldId="267"/>
        </pc:sldMkLst>
        <pc:spChg chg="mod">
          <ac:chgData name="Brett Powell" userId="99f5b1ab-6501-42b3-b2a6-3f7f1150ff33" providerId="ADAL" clId="{98A7FCD0-EFEE-4C05-B806-9E76B90C32B1}" dt="2017-09-09T22:33:38.597" v="2383" actId="1035"/>
          <ac:spMkLst>
            <pc:docMk/>
            <pc:sldMk cId="4094544287" sldId="267"/>
            <ac:spMk id="6" creationId="{3AC839E1-681D-4965-B6B3-FF12F300F17A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4094544287" sldId="267"/>
            <ac:spMk id="7" creationId="{B25E6165-EF47-4EA7-9EFE-B7D2DDE90C3D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4094544287" sldId="267"/>
            <ac:spMk id="8" creationId="{49920958-AD38-4CDD-85C9-81EB1A86C929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4094544287" sldId="267"/>
            <ac:spMk id="9" creationId="{22E3D3CF-9D23-415B-AF47-F1AC974E2043}"/>
          </ac:spMkLst>
        </pc:spChg>
        <pc:graphicFrameChg chg="mod">
          <ac:chgData name="Brett Powell" userId="99f5b1ab-6501-42b3-b2a6-3f7f1150ff33" providerId="ADAL" clId="{98A7FCD0-EFEE-4C05-B806-9E76B90C32B1}" dt="2017-09-09T19:36:47.377" v="1821" actId="1035"/>
          <ac:graphicFrameMkLst>
            <pc:docMk/>
            <pc:sldMk cId="4094544287" sldId="267"/>
            <ac:graphicFrameMk id="3" creationId="{44527E7A-7979-42E5-BE4E-3B86E98E508A}"/>
          </ac:graphicFrameMkLst>
        </pc:graphicFrameChg>
      </pc:sldChg>
      <pc:sldChg chg="addSp delSp modSp">
        <pc:chgData name="Brett Powell" userId="99f5b1ab-6501-42b3-b2a6-3f7f1150ff33" providerId="ADAL" clId="{98A7FCD0-EFEE-4C05-B806-9E76B90C32B1}" dt="2017-09-09T19:13:42.931" v="1769" actId="1035"/>
        <pc:sldMkLst>
          <pc:docMk/>
          <pc:sldMk cId="944467383" sldId="268"/>
        </pc:sldMkLst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944467383" sldId="268"/>
            <ac:spMk id="7" creationId="{B9DE9932-6C4C-48CE-A65E-15A76CAD47BB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944467383" sldId="268"/>
            <ac:spMk id="8" creationId="{60A29135-056E-44E4-9145-64DF844E0E0D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944467383" sldId="268"/>
            <ac:spMk id="11" creationId="{C277B048-FA80-43BE-BF5A-A1DF9F6F81BA}"/>
          </ac:spMkLst>
        </pc:spChg>
      </pc:sldChg>
      <pc:sldChg chg="del">
        <pc:chgData name="Brett Powell" userId="99f5b1ab-6501-42b3-b2a6-3f7f1150ff33" providerId="ADAL" clId="{98A7FCD0-EFEE-4C05-B806-9E76B90C32B1}" dt="2017-09-09T17:43:35.534" v="0" actId="2696"/>
        <pc:sldMkLst>
          <pc:docMk/>
          <pc:sldMk cId="1122782695" sldId="269"/>
        </pc:sldMkLst>
      </pc:sldChg>
      <pc:sldChg chg="del">
        <pc:chgData name="Brett Powell" userId="99f5b1ab-6501-42b3-b2a6-3f7f1150ff33" providerId="ADAL" clId="{98A7FCD0-EFEE-4C05-B806-9E76B90C32B1}" dt="2017-09-09T17:43:38.272" v="1" actId="2696"/>
        <pc:sldMkLst>
          <pc:docMk/>
          <pc:sldMk cId="988344636" sldId="270"/>
        </pc:sldMkLst>
      </pc:sldChg>
      <pc:sldChg chg="addSp delSp modSp">
        <pc:chgData name="Brett Powell" userId="99f5b1ab-6501-42b3-b2a6-3f7f1150ff33" providerId="ADAL" clId="{98A7FCD0-EFEE-4C05-B806-9E76B90C32B1}" dt="2017-09-09T22:31:38.937" v="2370" actId="20577"/>
        <pc:sldMkLst>
          <pc:docMk/>
          <pc:sldMk cId="1067764521" sldId="271"/>
        </pc:sldMkLst>
        <pc:spChg chg="mod">
          <ac:chgData name="Brett Powell" userId="99f5b1ab-6501-42b3-b2a6-3f7f1150ff33" providerId="ADAL" clId="{98A7FCD0-EFEE-4C05-B806-9E76B90C32B1}" dt="2017-09-09T18:13:18.961" v="1452" actId="1076"/>
          <ac:spMkLst>
            <pc:docMk/>
            <pc:sldMk cId="1067764521" sldId="271"/>
            <ac:spMk id="2" creationId="{E3BE035C-5E29-4BB5-A6C8-48FCEECF3E92}"/>
          </ac:spMkLst>
        </pc:spChg>
        <pc:spChg chg="add del mod">
          <ac:chgData name="Brett Powell" userId="99f5b1ab-6501-42b3-b2a6-3f7f1150ff33" providerId="ADAL" clId="{98A7FCD0-EFEE-4C05-B806-9E76B90C32B1}" dt="2017-09-09T22:23:35.697" v="2247" actId="478"/>
          <ac:spMkLst>
            <pc:docMk/>
            <pc:sldMk cId="1067764521" sldId="271"/>
            <ac:spMk id="3" creationId="{0592CF1F-9556-42C9-B1B8-9235072F2350}"/>
          </ac:spMkLst>
        </pc:spChg>
        <pc:spChg chg="mod">
          <ac:chgData name="Brett Powell" userId="99f5b1ab-6501-42b3-b2a6-3f7f1150ff33" providerId="ADAL" clId="{98A7FCD0-EFEE-4C05-B806-9E76B90C32B1}" dt="2017-09-09T22:31:38.937" v="2370" actId="20577"/>
          <ac:spMkLst>
            <pc:docMk/>
            <pc:sldMk cId="1067764521" sldId="271"/>
            <ac:spMk id="4" creationId="{48B4CE86-5310-4FD6-85FE-0B551F6210A9}"/>
          </ac:spMkLst>
        </pc:spChg>
        <pc:spChg chg="add mod">
          <ac:chgData name="Brett Powell" userId="99f5b1ab-6501-42b3-b2a6-3f7f1150ff33" providerId="ADAL" clId="{98A7FCD0-EFEE-4C05-B806-9E76B90C32B1}" dt="2017-09-09T22:26:05.122" v="2351" actId="20577"/>
          <ac:spMkLst>
            <pc:docMk/>
            <pc:sldMk cId="1067764521" sldId="271"/>
            <ac:spMk id="5" creationId="{D691339F-CF57-47B1-831E-56CF7EAADEE3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20577"/>
          <ac:spMkLst>
            <pc:docMk/>
            <pc:sldMk cId="1067764521" sldId="271"/>
            <ac:spMk id="6" creationId="{F7E8F39E-A7B9-4A7F-A886-5344CB801D66}"/>
          </ac:spMkLst>
        </pc:spChg>
        <pc:spChg chg="add mod">
          <ac:chgData name="Brett Powell" userId="99f5b1ab-6501-42b3-b2a6-3f7f1150ff33" providerId="ADAL" clId="{98A7FCD0-EFEE-4C05-B806-9E76B90C32B1}" dt="2017-09-09T18:37:26.141" v="1725" actId="20577"/>
          <ac:spMkLst>
            <pc:docMk/>
            <pc:sldMk cId="1067764521" sldId="271"/>
            <ac:spMk id="7" creationId="{E668528E-90F4-4764-A487-26D7892F2D57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20577"/>
          <ac:spMkLst>
            <pc:docMk/>
            <pc:sldMk cId="1067764521" sldId="271"/>
            <ac:spMk id="8" creationId="{F29B0C50-5BDD-4A39-822F-324477ED3891}"/>
          </ac:spMkLst>
        </pc:spChg>
        <pc:picChg chg="add mod">
          <ac:chgData name="Brett Powell" userId="99f5b1ab-6501-42b3-b2a6-3f7f1150ff33" providerId="ADAL" clId="{98A7FCD0-EFEE-4C05-B806-9E76B90C32B1}" dt="2017-09-09T22:25:33.778" v="2258" actId="1076"/>
          <ac:picMkLst>
            <pc:docMk/>
            <pc:sldMk cId="1067764521" sldId="271"/>
            <ac:picMk id="9" creationId="{D5AE1142-5AA8-4270-B21A-C2C1E0B63D02}"/>
          </ac:picMkLst>
        </pc:picChg>
      </pc:sldChg>
      <pc:sldChg chg="addSp delSp modSp">
        <pc:chgData name="Brett Powell" userId="99f5b1ab-6501-42b3-b2a6-3f7f1150ff33" providerId="ADAL" clId="{98A7FCD0-EFEE-4C05-B806-9E76B90C32B1}" dt="2017-09-10T18:15:13.572" v="3090" actId="20577"/>
        <pc:sldMkLst>
          <pc:docMk/>
          <pc:sldMk cId="1996201970" sldId="272"/>
        </pc:sldMkLst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1996201970" sldId="272"/>
            <ac:spMk id="3" creationId="{6B36833B-072D-4169-A975-959B141377C6}"/>
          </ac:spMkLst>
        </pc:spChg>
        <pc:spChg chg="mod">
          <ac:chgData name="Brett Powell" userId="99f5b1ab-6501-42b3-b2a6-3f7f1150ff33" providerId="ADAL" clId="{98A7FCD0-EFEE-4C05-B806-9E76B90C32B1}" dt="2017-09-10T18:15:13.572" v="3090" actId="20577"/>
          <ac:spMkLst>
            <pc:docMk/>
            <pc:sldMk cId="1996201970" sldId="272"/>
            <ac:spMk id="4" creationId="{48B4CE86-5310-4FD6-85FE-0B551F6210A9}"/>
          </ac:spMkLst>
        </pc:spChg>
        <pc:spChg chg="add del mod">
          <ac:chgData name="Brett Powell" userId="99f5b1ab-6501-42b3-b2a6-3f7f1150ff33" providerId="ADAL" clId="{98A7FCD0-EFEE-4C05-B806-9E76B90C32B1}" dt="2017-09-10T17:48:13.327" v="2418" actId="478"/>
          <ac:spMkLst>
            <pc:docMk/>
            <pc:sldMk cId="1996201970" sldId="272"/>
            <ac:spMk id="5" creationId="{6D3783F1-29B0-43B6-A227-B1D7A356F677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1996201970" sldId="272"/>
            <ac:spMk id="6" creationId="{9A4E1EF4-FC7C-4CD2-B5B9-8920517DF1E2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1996201970" sldId="272"/>
            <ac:spMk id="7" creationId="{969ECEEE-0E61-4A15-9236-A98D883FF9B7}"/>
          </ac:spMkLst>
        </pc:spChg>
        <pc:spChg chg="add mod">
          <ac:chgData name="Brett Powell" userId="99f5b1ab-6501-42b3-b2a6-3f7f1150ff33" providerId="ADAL" clId="{98A7FCD0-EFEE-4C05-B806-9E76B90C32B1}" dt="2017-09-10T18:12:20.391" v="2902" actId="14100"/>
          <ac:spMkLst>
            <pc:docMk/>
            <pc:sldMk cId="1996201970" sldId="272"/>
            <ac:spMk id="8" creationId="{7C4D602D-C010-4EC0-88E2-E79C697C9D53}"/>
          </ac:spMkLst>
        </pc:spChg>
        <pc:spChg chg="add del mod">
          <ac:chgData name="Brett Powell" userId="99f5b1ab-6501-42b3-b2a6-3f7f1150ff33" providerId="ADAL" clId="{98A7FCD0-EFEE-4C05-B806-9E76B90C32B1}" dt="2017-09-10T17:53:03.129" v="2817" actId="478"/>
          <ac:spMkLst>
            <pc:docMk/>
            <pc:sldMk cId="1996201970" sldId="272"/>
            <ac:spMk id="9" creationId="{188F2EF8-EFF1-4E01-8E30-531F943352DB}"/>
          </ac:spMkLst>
        </pc:spChg>
        <pc:picChg chg="add mod">
          <ac:chgData name="Brett Powell" userId="99f5b1ab-6501-42b3-b2a6-3f7f1150ff33" providerId="ADAL" clId="{98A7FCD0-EFEE-4C05-B806-9E76B90C32B1}" dt="2017-09-10T17:51:04.897" v="2749" actId="14100"/>
          <ac:picMkLst>
            <pc:docMk/>
            <pc:sldMk cId="1996201970" sldId="272"/>
            <ac:picMk id="7" creationId="{3C941EEA-E2D4-4029-86A0-89E066A9B47D}"/>
          </ac:picMkLst>
        </pc:picChg>
      </pc:sldChg>
      <pc:sldChg chg="addSp delSp modSp ord">
        <pc:chgData name="Brett Powell" userId="99f5b1ab-6501-42b3-b2a6-3f7f1150ff33" providerId="ADAL" clId="{98A7FCD0-EFEE-4C05-B806-9E76B90C32B1}" dt="2017-09-10T20:13:40.880" v="4232" actId="20577"/>
        <pc:sldMkLst>
          <pc:docMk/>
          <pc:sldMk cId="1573598729" sldId="273"/>
        </pc:sldMkLst>
        <pc:spChg chg="mod">
          <ac:chgData name="Brett Powell" userId="99f5b1ab-6501-42b3-b2a6-3f7f1150ff33" providerId="ADAL" clId="{98A7FCD0-EFEE-4C05-B806-9E76B90C32B1}" dt="2017-09-10T20:13:36.026" v="4219" actId="20577"/>
          <ac:spMkLst>
            <pc:docMk/>
            <pc:sldMk cId="1573598729" sldId="273"/>
            <ac:spMk id="2" creationId="{E3BE035C-5E29-4BB5-A6C8-48FCEECF3E92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1573598729" sldId="273"/>
            <ac:spMk id="3" creationId="{9B19DB94-C166-4622-8A32-8DF6628D4A40}"/>
          </ac:spMkLst>
        </pc:spChg>
        <pc:spChg chg="mod">
          <ac:chgData name="Brett Powell" userId="99f5b1ab-6501-42b3-b2a6-3f7f1150ff33" providerId="ADAL" clId="{98A7FCD0-EFEE-4C05-B806-9E76B90C32B1}" dt="2017-09-10T20:13:40.880" v="4232" actId="20577"/>
          <ac:spMkLst>
            <pc:docMk/>
            <pc:sldMk cId="1573598729" sldId="273"/>
            <ac:spMk id="4" creationId="{48B4CE86-5310-4FD6-85FE-0B551F6210A9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1573598729" sldId="273"/>
            <ac:spMk id="5" creationId="{2222990C-E032-4852-9F85-79996C9B1B22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1573598729" sldId="273"/>
            <ac:spMk id="6" creationId="{5766256D-D141-4D74-9F81-71F1DE9D2C85}"/>
          </ac:spMkLst>
        </pc:spChg>
      </pc:sldChg>
      <pc:sldChg chg="modSp">
        <pc:chgData name="Brett Powell" userId="99f5b1ab-6501-42b3-b2a6-3f7f1150ff33" providerId="ADAL" clId="{98A7FCD0-EFEE-4C05-B806-9E76B90C32B1}" dt="2017-09-10T19:36:19.534" v="3950" actId="1076"/>
        <pc:sldMkLst>
          <pc:docMk/>
          <pc:sldMk cId="3851644710" sldId="276"/>
        </pc:sldMkLst>
        <pc:spChg chg="mod">
          <ac:chgData name="Brett Powell" userId="99f5b1ab-6501-42b3-b2a6-3f7f1150ff33" providerId="ADAL" clId="{98A7FCD0-EFEE-4C05-B806-9E76B90C32B1}" dt="2017-09-10T19:36:19.534" v="3950" actId="1076"/>
          <ac:spMkLst>
            <pc:docMk/>
            <pc:sldMk cId="3851644710" sldId="276"/>
            <ac:spMk id="5" creationId="{2FD0E91F-A67F-4EB1-9181-DE97697A1FEB}"/>
          </ac:spMkLst>
        </pc:spChg>
      </pc:sldChg>
      <pc:sldChg chg="addSp delSp modSp">
        <pc:chgData name="Brett Powell" userId="99f5b1ab-6501-42b3-b2a6-3f7f1150ff33" providerId="ADAL" clId="{98A7FCD0-EFEE-4C05-B806-9E76B90C32B1}" dt="2017-09-10T20:31:28.604" v="4346" actId="20577"/>
        <pc:sldMkLst>
          <pc:docMk/>
          <pc:sldMk cId="2494844351" sldId="277"/>
        </pc:sldMkLst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2494844351" sldId="277"/>
            <ac:spMk id="3" creationId="{C49C2915-4757-4EE8-910E-93724BB62C5B}"/>
          </ac:spMkLst>
        </pc:spChg>
        <pc:spChg chg="mod">
          <ac:chgData name="Brett Powell" userId="99f5b1ab-6501-42b3-b2a6-3f7f1150ff33" providerId="ADAL" clId="{98A7FCD0-EFEE-4C05-B806-9E76B90C32B1}" dt="2017-09-10T20:31:28.604" v="4346" actId="20577"/>
          <ac:spMkLst>
            <pc:docMk/>
            <pc:sldMk cId="2494844351" sldId="277"/>
            <ac:spMk id="4" creationId="{48B4CE86-5310-4FD6-85FE-0B551F6210A9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2494844351" sldId="277"/>
            <ac:spMk id="5" creationId="{4CC88361-E54B-4F42-815B-136E09F9201F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2494844351" sldId="277"/>
            <ac:spMk id="6" creationId="{0C820DB6-698C-48C4-BEC0-E58C185224FD}"/>
          </ac:spMkLst>
        </pc:spChg>
        <pc:picChg chg="add mod">
          <ac:chgData name="Brett Powell" userId="99f5b1ab-6501-42b3-b2a6-3f7f1150ff33" providerId="ADAL" clId="{98A7FCD0-EFEE-4C05-B806-9E76B90C32B1}" dt="2017-09-10T20:12:21.583" v="4194" actId="1036"/>
          <ac:picMkLst>
            <pc:docMk/>
            <pc:sldMk cId="2494844351" sldId="277"/>
            <ac:picMk id="3" creationId="{505D9C9E-E354-43EE-8474-C7349893A3CA}"/>
          </ac:picMkLst>
        </pc:picChg>
        <pc:picChg chg="add mod">
          <ac:chgData name="Brett Powell" userId="99f5b1ab-6501-42b3-b2a6-3f7f1150ff33" providerId="ADAL" clId="{98A7FCD0-EFEE-4C05-B806-9E76B90C32B1}" dt="2017-09-10T20:12:04.796" v="4189" actId="14100"/>
          <ac:picMkLst>
            <pc:docMk/>
            <pc:sldMk cId="2494844351" sldId="277"/>
            <ac:picMk id="6" creationId="{30B07AA1-9AD6-4989-9CC9-EA1856B6FBD5}"/>
          </ac:picMkLst>
        </pc:picChg>
      </pc:sldChg>
      <pc:sldChg chg="addSp delSp modSp ord">
        <pc:chgData name="Brett Powell" userId="99f5b1ab-6501-42b3-b2a6-3f7f1150ff33" providerId="ADAL" clId="{98A7FCD0-EFEE-4C05-B806-9E76B90C32B1}" dt="2017-09-10T19:39:43.723" v="3952" actId="1076"/>
        <pc:sldMkLst>
          <pc:docMk/>
          <pc:sldMk cId="652622740" sldId="278"/>
        </pc:sldMkLst>
        <pc:spChg chg="add del mod">
          <ac:chgData name="Brett Powell" userId="99f5b1ab-6501-42b3-b2a6-3f7f1150ff33" providerId="ADAL" clId="{98A7FCD0-EFEE-4C05-B806-9E76B90C32B1}" dt="2017-09-09T18:47:25.216" v="1768" actId="1035"/>
          <ac:spMkLst>
            <pc:docMk/>
            <pc:sldMk cId="652622740" sldId="278"/>
            <ac:spMk id="3" creationId="{FB5FEFB8-03F6-4AF3-8645-97A88C832634}"/>
          </ac:spMkLst>
        </pc:spChg>
        <pc:spChg chg="mod">
          <ac:chgData name="Brett Powell" userId="99f5b1ab-6501-42b3-b2a6-3f7f1150ff33" providerId="ADAL" clId="{98A7FCD0-EFEE-4C05-B806-9E76B90C32B1}" dt="2017-09-10T19:26:45.819" v="3590" actId="20577"/>
          <ac:spMkLst>
            <pc:docMk/>
            <pc:sldMk cId="652622740" sldId="278"/>
            <ac:spMk id="4" creationId="{48B4CE86-5310-4FD6-85FE-0B551F6210A9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035"/>
          <ac:spMkLst>
            <pc:docMk/>
            <pc:sldMk cId="652622740" sldId="278"/>
            <ac:spMk id="5" creationId="{C2C9E803-5A55-40A7-A5C8-34D739771C84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035"/>
          <ac:spMkLst>
            <pc:docMk/>
            <pc:sldMk cId="652622740" sldId="278"/>
            <ac:spMk id="6" creationId="{D6931524-EA8D-4E39-AC8C-F5180AC4600A}"/>
          </ac:spMkLst>
        </pc:spChg>
        <pc:picChg chg="add mod">
          <ac:chgData name="Brett Powell" userId="99f5b1ab-6501-42b3-b2a6-3f7f1150ff33" providerId="ADAL" clId="{98A7FCD0-EFEE-4C05-B806-9E76B90C32B1}" dt="2017-09-10T19:23:27.691" v="3291" actId="1076"/>
          <ac:picMkLst>
            <pc:docMk/>
            <pc:sldMk cId="652622740" sldId="278"/>
            <ac:picMk id="3" creationId="{519744C8-9041-4349-BA49-64E714F0FE6F}"/>
          </ac:picMkLst>
        </pc:picChg>
        <pc:picChg chg="add mod">
          <ac:chgData name="Brett Powell" userId="99f5b1ab-6501-42b3-b2a6-3f7f1150ff33" providerId="ADAL" clId="{98A7FCD0-EFEE-4C05-B806-9E76B90C32B1}" dt="2017-09-10T19:39:43.723" v="3952" actId="1076"/>
          <ac:picMkLst>
            <pc:docMk/>
            <pc:sldMk cId="652622740" sldId="278"/>
            <ac:picMk id="6" creationId="{BC0CD368-DDEC-443F-968E-4F1E7550195C}"/>
          </ac:picMkLst>
        </pc:picChg>
      </pc:sldChg>
      <pc:sldChg chg="addSp delSp modSp add ord modNotesTx">
        <pc:chgData name="Brett Powell" userId="99f5b1ab-6501-42b3-b2a6-3f7f1150ff33" providerId="ADAL" clId="{98A7FCD0-EFEE-4C05-B806-9E76B90C32B1}" dt="2017-09-09T22:08:32.129" v="2241" actId="113"/>
        <pc:sldMkLst>
          <pc:docMk/>
          <pc:sldMk cId="3150418123" sldId="279"/>
        </pc:sldMkLst>
        <pc:spChg chg="mod">
          <ac:chgData name="Brett Powell" userId="99f5b1ab-6501-42b3-b2a6-3f7f1150ff33" providerId="ADAL" clId="{98A7FCD0-EFEE-4C05-B806-9E76B90C32B1}" dt="2017-09-09T17:50:31.056" v="227" actId="1076"/>
          <ac:spMkLst>
            <pc:docMk/>
            <pc:sldMk cId="3150418123" sldId="279"/>
            <ac:spMk id="2" creationId="{61E21BD0-405D-44AF-9516-565790A23062}"/>
          </ac:spMkLst>
        </pc:spChg>
        <pc:spChg chg="mod">
          <ac:chgData name="Brett Powell" userId="99f5b1ab-6501-42b3-b2a6-3f7f1150ff33" providerId="ADAL" clId="{98A7FCD0-EFEE-4C05-B806-9E76B90C32B1}" dt="2017-09-09T22:08:28.598" v="2240" actId="113"/>
          <ac:spMkLst>
            <pc:docMk/>
            <pc:sldMk cId="3150418123" sldId="279"/>
            <ac:spMk id="3" creationId="{AF9BD3B2-D0D0-46E1-A93A-796DC45DF192}"/>
          </ac:spMkLst>
        </pc:spChg>
        <pc:spChg chg="add del mod">
          <ac:chgData name="Brett Powell" userId="99f5b1ab-6501-42b3-b2a6-3f7f1150ff33" providerId="ADAL" clId="{98A7FCD0-EFEE-4C05-B806-9E76B90C32B1}" dt="2017-09-09T21:50:42.195" v="1882" actId="478"/>
          <ac:spMkLst>
            <pc:docMk/>
            <pc:sldMk cId="3150418123" sldId="279"/>
            <ac:spMk id="4" creationId="{18DD8C33-DDB1-4951-8EA6-CFF399034AAE}"/>
          </ac:spMkLst>
        </pc:spChg>
        <pc:spChg chg="add mod">
          <ac:chgData name="Brett Powell" userId="99f5b1ab-6501-42b3-b2a6-3f7f1150ff33" providerId="ADAL" clId="{98A7FCD0-EFEE-4C05-B806-9E76B90C32B1}" dt="2017-09-09T22:08:32.129" v="2241" actId="113"/>
          <ac:spMkLst>
            <pc:docMk/>
            <pc:sldMk cId="3150418123" sldId="279"/>
            <ac:spMk id="6" creationId="{DA9D3128-0419-48CA-B944-304881F053FA}"/>
          </ac:spMkLst>
        </pc:spChg>
        <pc:spChg chg="add del mod">
          <ac:chgData name="Brett Powell" userId="99f5b1ab-6501-42b3-b2a6-3f7f1150ff33" providerId="ADAL" clId="{98A7FCD0-EFEE-4C05-B806-9E76B90C32B1}" dt="2017-09-09T18:47:25.216" v="1768" actId="113"/>
          <ac:spMkLst>
            <pc:docMk/>
            <pc:sldMk cId="3150418123" sldId="279"/>
            <ac:spMk id="7" creationId="{354A4A72-8410-467F-AECA-25F9B77B9C9D}"/>
          </ac:spMkLst>
        </pc:spChg>
        <pc:spChg chg="del mod">
          <ac:chgData name="Brett Powell" userId="99f5b1ab-6501-42b3-b2a6-3f7f1150ff33" providerId="ADAL" clId="{98A7FCD0-EFEE-4C05-B806-9E76B90C32B1}" dt="2017-09-09T17:50:44.682" v="229" actId="478"/>
          <ac:spMkLst>
            <pc:docMk/>
            <pc:sldMk cId="3150418123" sldId="279"/>
            <ac:spMk id="8" creationId="{1E3BB135-1568-41BD-A6CD-381FF074A4FD}"/>
          </ac:spMkLst>
        </pc:spChg>
        <pc:spChg chg="add del mod">
          <ac:chgData name="Brett Powell" userId="99f5b1ab-6501-42b3-b2a6-3f7f1150ff33" providerId="ADAL" clId="{98A7FCD0-EFEE-4C05-B806-9E76B90C32B1}" dt="2017-09-09T21:59:02.522" v="2028" actId="478"/>
          <ac:spMkLst>
            <pc:docMk/>
            <pc:sldMk cId="3150418123" sldId="279"/>
            <ac:spMk id="9" creationId="{9C356E26-064C-4FB8-808F-B20883059168}"/>
          </ac:spMkLst>
        </pc:spChg>
        <pc:spChg chg="add mod">
          <ac:chgData name="Brett Powell" userId="99f5b1ab-6501-42b3-b2a6-3f7f1150ff33" providerId="ADAL" clId="{98A7FCD0-EFEE-4C05-B806-9E76B90C32B1}" dt="2017-09-09T18:37:26.141" v="1725" actId="113"/>
          <ac:spMkLst>
            <pc:docMk/>
            <pc:sldMk cId="3150418123" sldId="279"/>
            <ac:spMk id="10" creationId="{53218D1E-9E7C-477E-BEAC-D2E010A7928E}"/>
          </ac:spMkLst>
        </pc:spChg>
        <pc:spChg chg="add del mod">
          <ac:chgData name="Brett Powell" userId="99f5b1ab-6501-42b3-b2a6-3f7f1150ff33" providerId="ADAL" clId="{98A7FCD0-EFEE-4C05-B806-9E76B90C32B1}" dt="2017-09-09T19:13:42.931" v="1769" actId="113"/>
          <ac:spMkLst>
            <pc:docMk/>
            <pc:sldMk cId="3150418123" sldId="279"/>
            <ac:spMk id="11" creationId="{5E8EFE05-CD6D-4D3F-AAF1-DAE4B0F2AE67}"/>
          </ac:spMkLst>
        </pc:spChg>
        <pc:spChg chg="add mod">
          <ac:chgData name="Brett Powell" userId="99f5b1ab-6501-42b3-b2a6-3f7f1150ff33" providerId="ADAL" clId="{98A7FCD0-EFEE-4C05-B806-9E76B90C32B1}" dt="2017-09-09T22:00:24.923" v="2239" actId="1036"/>
          <ac:spMkLst>
            <pc:docMk/>
            <pc:sldMk cId="3150418123" sldId="279"/>
            <ac:spMk id="14" creationId="{2A0C84C4-D15A-4CD5-BF87-190D4EB6C24D}"/>
          </ac:spMkLst>
        </pc:spChg>
        <pc:spChg chg="add mod">
          <ac:chgData name="Brett Powell" userId="99f5b1ab-6501-42b3-b2a6-3f7f1150ff33" providerId="ADAL" clId="{98A7FCD0-EFEE-4C05-B806-9E76B90C32B1}" dt="2017-09-09T21:59:53.809" v="2210" actId="20577"/>
          <ac:spMkLst>
            <pc:docMk/>
            <pc:sldMk cId="3150418123" sldId="279"/>
            <ac:spMk id="17" creationId="{EC047319-B0EF-4114-99F4-117A426C356C}"/>
          </ac:spMkLst>
        </pc:spChg>
        <pc:graphicFrameChg chg="del mod">
          <ac:chgData name="Brett Powell" userId="99f5b1ab-6501-42b3-b2a6-3f7f1150ff33" providerId="ADAL" clId="{98A7FCD0-EFEE-4C05-B806-9E76B90C32B1}" dt="2017-09-09T17:50:39.966" v="228" actId="478"/>
          <ac:graphicFrameMkLst>
            <pc:docMk/>
            <pc:sldMk cId="3150418123" sldId="279"/>
            <ac:graphicFrameMk id="5" creationId="{A6E22E47-21FE-4156-B503-C12BF4989A91}"/>
          </ac:graphicFrameMkLst>
        </pc:graphicFrameChg>
        <pc:picChg chg="add del mod">
          <ac:chgData name="Brett Powell" userId="99f5b1ab-6501-42b3-b2a6-3f7f1150ff33" providerId="ADAL" clId="{98A7FCD0-EFEE-4C05-B806-9E76B90C32B1}" dt="2017-09-09T21:50:36.998" v="1879" actId="478"/>
          <ac:picMkLst>
            <pc:docMk/>
            <pc:sldMk cId="3150418123" sldId="279"/>
            <ac:picMk id="12" creationId="{638D0E2E-7351-4AE7-AC01-E707BFCF3CD6}"/>
          </ac:picMkLst>
        </pc:picChg>
        <pc:picChg chg="add mod">
          <ac:chgData name="Brett Powell" userId="99f5b1ab-6501-42b3-b2a6-3f7f1150ff33" providerId="ADAL" clId="{98A7FCD0-EFEE-4C05-B806-9E76B90C32B1}" dt="2017-09-09T21:51:10.691" v="1886" actId="1076"/>
          <ac:picMkLst>
            <pc:docMk/>
            <pc:sldMk cId="3150418123" sldId="279"/>
            <ac:picMk id="13" creationId="{F32B0AD1-4DED-489D-AF74-E41C9C830520}"/>
          </ac:picMkLst>
        </pc:picChg>
        <pc:picChg chg="add mod">
          <ac:chgData name="Brett Powell" userId="99f5b1ab-6501-42b3-b2a6-3f7f1150ff33" providerId="ADAL" clId="{98A7FCD0-EFEE-4C05-B806-9E76B90C32B1}" dt="2017-09-09T21:58:57.207" v="2026" actId="1076"/>
          <ac:picMkLst>
            <pc:docMk/>
            <pc:sldMk cId="3150418123" sldId="279"/>
            <ac:picMk id="15" creationId="{FD315A6D-AB24-4C0C-9F75-B93AFF977994}"/>
          </ac:picMkLst>
        </pc:picChg>
        <pc:picChg chg="add del">
          <ac:chgData name="Brett Powell" userId="99f5b1ab-6501-42b3-b2a6-3f7f1150ff33" providerId="ADAL" clId="{98A7FCD0-EFEE-4C05-B806-9E76B90C32B1}" dt="2017-09-09T21:59:09.655" v="2030" actId="478"/>
          <ac:picMkLst>
            <pc:docMk/>
            <pc:sldMk cId="3150418123" sldId="279"/>
            <ac:picMk id="16" creationId="{BEB9C056-17F7-4B60-8E6F-17E91461F15F}"/>
          </ac:picMkLst>
        </pc:picChg>
      </pc:sldChg>
      <pc:sldChg chg="addSp delSp modSp add ord">
        <pc:chgData name="Brett Powell" userId="99f5b1ab-6501-42b3-b2a6-3f7f1150ff33" providerId="ADAL" clId="{98A7FCD0-EFEE-4C05-B806-9E76B90C32B1}" dt="2017-09-10T19:31:45.949" v="3948" actId="1035"/>
        <pc:sldMkLst>
          <pc:docMk/>
          <pc:sldMk cId="269204840" sldId="280"/>
        </pc:sldMkLst>
        <pc:spChg chg="mod">
          <ac:chgData name="Brett Powell" userId="99f5b1ab-6501-42b3-b2a6-3f7f1150ff33" providerId="ADAL" clId="{98A7FCD0-EFEE-4C05-B806-9E76B90C32B1}" dt="2017-09-10T18:29:53.969" v="3132" actId="20577"/>
          <ac:spMkLst>
            <pc:docMk/>
            <pc:sldMk cId="269204840" sldId="280"/>
            <ac:spMk id="2" creationId="{E3BE035C-5E29-4BB5-A6C8-48FCEECF3E92}"/>
          </ac:spMkLst>
        </pc:spChg>
        <pc:spChg chg="mod">
          <ac:chgData name="Brett Powell" userId="99f5b1ab-6501-42b3-b2a6-3f7f1150ff33" providerId="ADAL" clId="{98A7FCD0-EFEE-4C05-B806-9E76B90C32B1}" dt="2017-09-10T19:31:11.444" v="3937" actId="1035"/>
          <ac:spMkLst>
            <pc:docMk/>
            <pc:sldMk cId="269204840" sldId="280"/>
            <ac:spMk id="4" creationId="{48B4CE86-5310-4FD6-85FE-0B551F6210A9}"/>
          </ac:spMkLst>
        </pc:spChg>
        <pc:spChg chg="add mod">
          <ac:chgData name="Brett Powell" userId="99f5b1ab-6501-42b3-b2a6-3f7f1150ff33" providerId="ADAL" clId="{98A7FCD0-EFEE-4C05-B806-9E76B90C32B1}" dt="2017-09-10T19:27:26.754" v="3636" actId="1076"/>
          <ac:spMkLst>
            <pc:docMk/>
            <pc:sldMk cId="269204840" sldId="280"/>
            <ac:spMk id="6" creationId="{AD639334-FF6A-4B5E-8EF8-02632D44E940}"/>
          </ac:spMkLst>
        </pc:spChg>
        <pc:spChg chg="add del mod">
          <ac:chgData name="Brett Powell" userId="99f5b1ab-6501-42b3-b2a6-3f7f1150ff33" providerId="ADAL" clId="{98A7FCD0-EFEE-4C05-B806-9E76B90C32B1}" dt="2017-09-10T19:29:14.680" v="3747" actId="478"/>
          <ac:spMkLst>
            <pc:docMk/>
            <pc:sldMk cId="269204840" sldId="280"/>
            <ac:spMk id="7" creationId="{F5EA23D4-6EB1-4CBB-BBAE-1164F1560FF2}"/>
          </ac:spMkLst>
        </pc:spChg>
        <pc:spChg chg="add mod">
          <ac:chgData name="Brett Powell" userId="99f5b1ab-6501-42b3-b2a6-3f7f1150ff33" providerId="ADAL" clId="{98A7FCD0-EFEE-4C05-B806-9E76B90C32B1}" dt="2017-09-10T19:31:45.949" v="3948" actId="1035"/>
          <ac:spMkLst>
            <pc:docMk/>
            <pc:sldMk cId="269204840" sldId="280"/>
            <ac:spMk id="8" creationId="{3385BE30-D307-4A9C-A575-CFA87693E455}"/>
          </ac:spMkLst>
        </pc:spChg>
        <pc:picChg chg="add mod modCrop">
          <ac:chgData name="Brett Powell" userId="99f5b1ab-6501-42b3-b2a6-3f7f1150ff33" providerId="ADAL" clId="{98A7FCD0-EFEE-4C05-B806-9E76B90C32B1}" dt="2017-09-10T18:33:01.386" v="3266" actId="1076"/>
          <ac:picMkLst>
            <pc:docMk/>
            <pc:sldMk cId="269204840" sldId="280"/>
            <ac:picMk id="3" creationId="{4C5E9A44-C420-4BDD-B94D-0D879E9F67D2}"/>
          </ac:picMkLst>
        </pc:picChg>
      </pc:sldChg>
      <pc:sldChg chg="modSp add">
        <pc:chgData name="Brett Powell" userId="99f5b1ab-6501-42b3-b2a6-3f7f1150ff33" providerId="ADAL" clId="{98A7FCD0-EFEE-4C05-B806-9E76B90C32B1}" dt="2017-09-10T20:14:21.545" v="4266" actId="20577"/>
        <pc:sldMkLst>
          <pc:docMk/>
          <pc:sldMk cId="4042659000" sldId="281"/>
        </pc:sldMkLst>
        <pc:spChg chg="mod">
          <ac:chgData name="Brett Powell" userId="99f5b1ab-6501-42b3-b2a6-3f7f1150ff33" providerId="ADAL" clId="{98A7FCD0-EFEE-4C05-B806-9E76B90C32B1}" dt="2017-09-10T20:14:21.545" v="4266" actId="20577"/>
          <ac:spMkLst>
            <pc:docMk/>
            <pc:sldMk cId="4042659000" sldId="281"/>
            <ac:spMk id="2" creationId="{E3BE035C-5E29-4BB5-A6C8-48FCEECF3E92}"/>
          </ac:spMkLst>
        </pc:spChg>
      </pc:sldChg>
      <pc:sldChg chg="modSp add">
        <pc:chgData name="Brett Powell" userId="99f5b1ab-6501-42b3-b2a6-3f7f1150ff33" providerId="ADAL" clId="{98A7FCD0-EFEE-4C05-B806-9E76B90C32B1}" dt="2017-09-10T20:14:42.954" v="4300" actId="20577"/>
        <pc:sldMkLst>
          <pc:docMk/>
          <pc:sldMk cId="1957680781" sldId="282"/>
        </pc:sldMkLst>
        <pc:spChg chg="mod">
          <ac:chgData name="Brett Powell" userId="99f5b1ab-6501-42b3-b2a6-3f7f1150ff33" providerId="ADAL" clId="{98A7FCD0-EFEE-4C05-B806-9E76B90C32B1}" dt="2017-09-10T20:14:42.954" v="4300" actId="20577"/>
          <ac:spMkLst>
            <pc:docMk/>
            <pc:sldMk cId="1957680781" sldId="282"/>
            <ac:spMk id="2" creationId="{E3BE035C-5E29-4BB5-A6C8-48FCEECF3E92}"/>
          </ac:spMkLst>
        </pc:spChg>
      </pc:sldChg>
      <pc:sldChg chg="modSp add">
        <pc:chgData name="Brett Powell" userId="99f5b1ab-6501-42b3-b2a6-3f7f1150ff33" providerId="ADAL" clId="{98A7FCD0-EFEE-4C05-B806-9E76B90C32B1}" dt="2017-09-10T20:15:04.279" v="4323" actId="20577"/>
        <pc:sldMkLst>
          <pc:docMk/>
          <pc:sldMk cId="49632230" sldId="283"/>
        </pc:sldMkLst>
        <pc:spChg chg="mod">
          <ac:chgData name="Brett Powell" userId="99f5b1ab-6501-42b3-b2a6-3f7f1150ff33" providerId="ADAL" clId="{98A7FCD0-EFEE-4C05-B806-9E76B90C32B1}" dt="2017-09-10T20:15:04.279" v="4323" actId="20577"/>
          <ac:spMkLst>
            <pc:docMk/>
            <pc:sldMk cId="49632230" sldId="283"/>
            <ac:spMk id="2" creationId="{E3BE035C-5E29-4BB5-A6C8-48FCEECF3E92}"/>
          </ac:spMkLst>
        </pc:spChg>
      </pc:sldChg>
      <pc:sldMasterChg chg="delSp modSp modSldLayout">
        <pc:chgData name="Brett Powell" userId="99f5b1ab-6501-42b3-b2a6-3f7f1150ff33" providerId="ADAL" clId="{98A7FCD0-EFEE-4C05-B806-9E76B90C32B1}" dt="2017-09-09T18:47:03.176" v="1767" actId="1076"/>
        <pc:sldMasterMkLst>
          <pc:docMk/>
          <pc:sldMasterMk cId="3157496288" sldId="2147483854"/>
        </pc:sldMasterMkLst>
        <pc:spChg chg="del mod">
          <ac:chgData name="Brett Powell" userId="99f5b1ab-6501-42b3-b2a6-3f7f1150ff33" providerId="ADAL" clId="{98A7FCD0-EFEE-4C05-B806-9E76B90C32B1}" dt="2017-09-09T18:46:53.004" v="1764" actId="478"/>
          <ac:spMkLst>
            <pc:docMk/>
            <pc:sldMasterMk cId="3157496288" sldId="2147483854"/>
            <ac:spMk id="4" creationId="{00000000-0000-0000-0000-000000000000}"/>
          </ac:spMkLst>
        </pc:spChg>
        <pc:spChg chg="mod">
          <ac:chgData name="Brett Powell" userId="99f5b1ab-6501-42b3-b2a6-3f7f1150ff33" providerId="ADAL" clId="{98A7FCD0-EFEE-4C05-B806-9E76B90C32B1}" dt="2017-09-09T18:47:03.176" v="1767" actId="1076"/>
          <ac:spMkLst>
            <pc:docMk/>
            <pc:sldMasterMk cId="3157496288" sldId="2147483854"/>
            <ac:spMk id="6" creationId="{00000000-0000-0000-0000-000000000000}"/>
          </ac:spMkLst>
        </pc:spChg>
        <pc:spChg chg="mod">
          <ac:chgData name="Brett Powell" userId="99f5b1ab-6501-42b3-b2a6-3f7f1150ff33" providerId="ADAL" clId="{98A7FCD0-EFEE-4C05-B806-9E76B90C32B1}" dt="2017-09-09T18:46:57.610" v="1766" actId="1076"/>
          <ac:spMkLst>
            <pc:docMk/>
            <pc:sldMasterMk cId="3157496288" sldId="2147483854"/>
            <ac:spMk id="8" creationId="{00000000-0000-0000-0000-000000000000}"/>
          </ac:spMkLst>
        </pc:spChg>
        <pc:sldLayoutChg chg="addSp delSp modSp">
          <pc:chgData name="Brett Powell" userId="99f5b1ab-6501-42b3-b2a6-3f7f1150ff33" providerId="ADAL" clId="{98A7FCD0-EFEE-4C05-B806-9E76B90C32B1}" dt="2017-09-09T18:38:51.588" v="1730" actId="1076"/>
          <pc:sldLayoutMkLst>
            <pc:docMk/>
            <pc:sldMasterMk cId="3157496288" sldId="2147483854"/>
            <pc:sldLayoutMk cId="584611197" sldId="2147483855"/>
          </pc:sldLayoutMkLst>
          <pc:spChg chg="add del">
            <ac:chgData name="Brett Powell" userId="99f5b1ab-6501-42b3-b2a6-3f7f1150ff33" providerId="ADAL" clId="{98A7FCD0-EFEE-4C05-B806-9E76B90C32B1}" dt="2017-09-09T18:31:40.803" v="1712" actId="1076"/>
            <ac:spMkLst>
              <pc:docMk/>
              <pc:sldMasterMk cId="3157496288" sldId="2147483854"/>
              <pc:sldLayoutMk cId="584611197" sldId="2147483855"/>
              <ac:spMk id="2" creationId="{00000000-0000-0000-0000-000000000000}"/>
            </ac:spMkLst>
          </pc:spChg>
          <pc:spChg chg="add del mod">
            <ac:chgData name="Brett Powell" userId="99f5b1ab-6501-42b3-b2a6-3f7f1150ff33" providerId="ADAL" clId="{98A7FCD0-EFEE-4C05-B806-9E76B90C32B1}" dt="2017-09-09T18:38:51.588" v="1730" actId="1076"/>
            <ac:spMkLst>
              <pc:docMk/>
              <pc:sldMasterMk cId="3157496288" sldId="2147483854"/>
              <pc:sldLayoutMk cId="584611197" sldId="2147483855"/>
              <ac:spMk id="4" creationId="{00000000-0000-0000-0000-000000000000}"/>
            </ac:spMkLst>
          </pc:spChg>
          <pc:spChg chg="add del">
            <ac:chgData name="Brett Powell" userId="99f5b1ab-6501-42b3-b2a6-3f7f1150ff33" providerId="ADAL" clId="{98A7FCD0-EFEE-4C05-B806-9E76B90C32B1}" dt="2017-09-09T18:31:44.010" v="1714" actId="1076"/>
            <ac:spMkLst>
              <pc:docMk/>
              <pc:sldMasterMk cId="3157496288" sldId="2147483854"/>
              <pc:sldLayoutMk cId="584611197" sldId="2147483855"/>
              <ac:spMk id="5" creationId="{00000000-0000-0000-0000-000000000000}"/>
            </ac:spMkLst>
          </pc:spChg>
          <pc:spChg chg="add del mod">
            <ac:chgData name="Brett Powell" userId="99f5b1ab-6501-42b3-b2a6-3f7f1150ff33" providerId="ADAL" clId="{98A7FCD0-EFEE-4C05-B806-9E76B90C32B1}" dt="2017-09-09T18:38:46.509" v="1729" actId="1076"/>
            <ac:spMkLst>
              <pc:docMk/>
              <pc:sldMasterMk cId="3157496288" sldId="2147483854"/>
              <pc:sldLayoutMk cId="584611197" sldId="2147483855"/>
              <ac:spMk id="6" creationId="{00000000-0000-0000-0000-000000000000}"/>
            </ac:spMkLst>
          </pc:spChg>
          <pc:spChg chg="add del mod">
            <ac:chgData name="Brett Powell" userId="99f5b1ab-6501-42b3-b2a6-3f7f1150ff33" providerId="ADAL" clId="{98A7FCD0-EFEE-4C05-B806-9E76B90C32B1}" dt="2017-09-09T18:31:43.308" v="1713" actId="1076"/>
            <ac:spMkLst>
              <pc:docMk/>
              <pc:sldMasterMk cId="3157496288" sldId="2147483854"/>
              <pc:sldLayoutMk cId="584611197" sldId="2147483855"/>
              <ac:spMk id="7" creationId="{B98B12DE-9694-43DF-AF35-1D4C6F84D607}"/>
            </ac:spMkLst>
          </pc:spChg>
          <pc:spChg chg="add del mod">
            <ac:chgData name="Brett Powell" userId="99f5b1ab-6501-42b3-b2a6-3f7f1150ff33" providerId="ADAL" clId="{98A7FCD0-EFEE-4C05-B806-9E76B90C32B1}" dt="2017-09-09T18:31:43.308" v="1713" actId="1076"/>
            <ac:spMkLst>
              <pc:docMk/>
              <pc:sldMasterMk cId="3157496288" sldId="2147483854"/>
              <pc:sldLayoutMk cId="584611197" sldId="2147483855"/>
              <ac:spMk id="8" creationId="{929EC820-6914-435A-9447-B665FD2635FA}"/>
            </ac:spMkLst>
          </pc:spChg>
          <pc:spChg chg="add del mod">
            <ac:chgData name="Brett Powell" userId="99f5b1ab-6501-42b3-b2a6-3f7f1150ff33" providerId="ADAL" clId="{98A7FCD0-EFEE-4C05-B806-9E76B90C32B1}" dt="2017-09-09T18:31:43.308" v="1713" actId="1076"/>
            <ac:spMkLst>
              <pc:docMk/>
              <pc:sldMasterMk cId="3157496288" sldId="2147483854"/>
              <pc:sldLayoutMk cId="584611197" sldId="2147483855"/>
              <ac:spMk id="9" creationId="{6F8F81E1-B409-4DC1-8B5D-3958D1853311}"/>
            </ac:spMkLst>
          </pc:spChg>
          <pc:spChg chg="add del mod">
            <ac:chgData name="Brett Powell" userId="99f5b1ab-6501-42b3-b2a6-3f7f1150ff33" providerId="ADAL" clId="{98A7FCD0-EFEE-4C05-B806-9E76B90C32B1}" dt="2017-09-09T18:31:39.932" v="1710" actId="1076"/>
            <ac:spMkLst>
              <pc:docMk/>
              <pc:sldMasterMk cId="3157496288" sldId="2147483854"/>
              <pc:sldLayoutMk cId="584611197" sldId="2147483855"/>
              <ac:spMk id="10" creationId="{9170FBE7-125C-47E6-9588-7CC0F6AF467F}"/>
            </ac:spMkLst>
          </pc:spChg>
        </pc:sldLayoutChg>
      </pc:sldMasterChg>
    </pc:docChg>
  </pc:docChgLst>
  <pc:docChgLst>
    <pc:chgData name="Brett Powell" userId="99f5b1ab-6501-42b3-b2a6-3f7f1150ff33" providerId="ADAL" clId="{C4A008BE-1D5E-42D3-A624-5CC7806A75FA}"/>
    <pc:docChg chg="undo custSel addSld delSld modSld sldOrd">
      <pc:chgData name="Brett Powell" userId="99f5b1ab-6501-42b3-b2a6-3f7f1150ff33" providerId="ADAL" clId="{C4A008BE-1D5E-42D3-A624-5CC7806A75FA}" dt="2017-11-07T15:59:43.795" v="4819" actId="2696"/>
      <pc:docMkLst>
        <pc:docMk/>
      </pc:docMkLst>
      <pc:sldChg chg="modSp">
        <pc:chgData name="Brett Powell" userId="99f5b1ab-6501-42b3-b2a6-3f7f1150ff33" providerId="ADAL" clId="{C4A008BE-1D5E-42D3-A624-5CC7806A75FA}" dt="2017-10-08T13:41:22.349" v="73" actId="20577"/>
        <pc:sldMkLst>
          <pc:docMk/>
          <pc:sldMk cId="1533686188" sldId="256"/>
        </pc:sldMkLst>
        <pc:spChg chg="mod">
          <ac:chgData name="Brett Powell" userId="99f5b1ab-6501-42b3-b2a6-3f7f1150ff33" providerId="ADAL" clId="{C4A008BE-1D5E-42D3-A624-5CC7806A75FA}" dt="2017-10-08T13:41:08.198" v="41" actId="20577"/>
          <ac:spMkLst>
            <pc:docMk/>
            <pc:sldMk cId="1533686188" sldId="256"/>
            <ac:spMk id="2" creationId="{4196D301-E4A7-40FA-BAC8-D0E4442772B7}"/>
          </ac:spMkLst>
        </pc:spChg>
        <pc:spChg chg="mod">
          <ac:chgData name="Brett Powell" userId="99f5b1ab-6501-42b3-b2a6-3f7f1150ff33" providerId="ADAL" clId="{C4A008BE-1D5E-42D3-A624-5CC7806A75FA}" dt="2017-10-08T13:41:22.349" v="73" actId="20577"/>
          <ac:spMkLst>
            <pc:docMk/>
            <pc:sldMk cId="1533686188" sldId="256"/>
            <ac:spMk id="3" creationId="{20B10817-C8AF-475E-957C-9C797F0B7735}"/>
          </ac:spMkLst>
        </pc:spChg>
      </pc:sldChg>
      <pc:sldChg chg="modSp modNotesTx">
        <pc:chgData name="Brett Powell" userId="99f5b1ab-6501-42b3-b2a6-3f7f1150ff33" providerId="ADAL" clId="{C4A008BE-1D5E-42D3-A624-5CC7806A75FA}" dt="2017-11-07T15:11:00.599" v="4527" actId="20577"/>
        <pc:sldMkLst>
          <pc:docMk/>
          <pc:sldMk cId="4116971501" sldId="265"/>
        </pc:sldMkLst>
        <pc:spChg chg="mod">
          <ac:chgData name="Brett Powell" userId="99f5b1ab-6501-42b3-b2a6-3f7f1150ff33" providerId="ADAL" clId="{C4A008BE-1D5E-42D3-A624-5CC7806A75FA}" dt="2017-11-07T15:11:00.599" v="4527" actId="20577"/>
          <ac:spMkLst>
            <pc:docMk/>
            <pc:sldMk cId="4116971501" sldId="265"/>
            <ac:spMk id="3" creationId="{24B8213C-DFE5-431E-9CD4-C25066117245}"/>
          </ac:spMkLst>
        </pc:spChg>
      </pc:sldChg>
      <pc:sldChg chg="modSp modNotesTx">
        <pc:chgData name="Brett Powell" userId="99f5b1ab-6501-42b3-b2a6-3f7f1150ff33" providerId="ADAL" clId="{C4A008BE-1D5E-42D3-A624-5CC7806A75FA}" dt="2017-11-07T15:32:51.743" v="4795" actId="20577"/>
        <pc:sldMkLst>
          <pc:docMk/>
          <pc:sldMk cId="683157086" sldId="266"/>
        </pc:sldMkLst>
        <pc:spChg chg="mod">
          <ac:chgData name="Brett Powell" userId="99f5b1ab-6501-42b3-b2a6-3f7f1150ff33" providerId="ADAL" clId="{C4A008BE-1D5E-42D3-A624-5CC7806A75FA}" dt="2017-11-07T15:26:18.630" v="4762" actId="20577"/>
          <ac:spMkLst>
            <pc:docMk/>
            <pc:sldMk cId="683157086" sldId="266"/>
            <ac:spMk id="3" creationId="{AF9BD3B2-D0D0-46E1-A93A-796DC45DF192}"/>
          </ac:spMkLst>
        </pc:spChg>
        <pc:spChg chg="mod">
          <ac:chgData name="Brett Powell" userId="99f5b1ab-6501-42b3-b2a6-3f7f1150ff33" providerId="ADAL" clId="{C4A008BE-1D5E-42D3-A624-5CC7806A75FA}" dt="2017-11-07T15:32:51.743" v="4795" actId="20577"/>
          <ac:spMkLst>
            <pc:docMk/>
            <pc:sldMk cId="683157086" sldId="266"/>
            <ac:spMk id="6" creationId="{2DDDD3DA-8575-41DC-B999-D5D38C295666}"/>
          </ac:spMkLst>
        </pc:spChg>
      </pc:sldChg>
      <pc:sldChg chg="delSp modSp del">
        <pc:chgData name="Brett Powell" userId="99f5b1ab-6501-42b3-b2a6-3f7f1150ff33" providerId="ADAL" clId="{C4A008BE-1D5E-42D3-A624-5CC7806A75FA}" dt="2017-10-08T14:10:31.579" v="1498" actId="2696"/>
        <pc:sldMkLst>
          <pc:docMk/>
          <pc:sldMk cId="4094544287" sldId="267"/>
        </pc:sldMkLst>
        <pc:spChg chg="mod">
          <ac:chgData name="Brett Powell" userId="99f5b1ab-6501-42b3-b2a6-3f7f1150ff33" providerId="ADAL" clId="{C4A008BE-1D5E-42D3-A624-5CC7806A75FA}" dt="2017-10-08T14:10:16.960" v="1493" actId="6549"/>
          <ac:spMkLst>
            <pc:docMk/>
            <pc:sldMk cId="4094544287" sldId="267"/>
            <ac:spMk id="6" creationId="{3AC839E1-681D-4965-B6B3-FF12F300F17A}"/>
          </ac:spMkLst>
        </pc:spChg>
        <pc:graphicFrameChg chg="del mod">
          <ac:chgData name="Brett Powell" userId="99f5b1ab-6501-42b3-b2a6-3f7f1150ff33" providerId="ADAL" clId="{C4A008BE-1D5E-42D3-A624-5CC7806A75FA}" dt="2017-10-08T14:10:08.697" v="1492" actId="2696"/>
          <ac:graphicFrameMkLst>
            <pc:docMk/>
            <pc:sldMk cId="4094544287" sldId="267"/>
            <ac:graphicFrameMk id="3" creationId="{44527E7A-7979-42E5-BE4E-3B86E98E508A}"/>
          </ac:graphicFrameMkLst>
        </pc:graphicFrameChg>
      </pc:sldChg>
      <pc:sldChg chg="del">
        <pc:chgData name="Brett Powell" userId="99f5b1ab-6501-42b3-b2a6-3f7f1150ff33" providerId="ADAL" clId="{C4A008BE-1D5E-42D3-A624-5CC7806A75FA}" dt="2017-10-08T14:10:31.577" v="1497" actId="2696"/>
        <pc:sldMkLst>
          <pc:docMk/>
          <pc:sldMk cId="944467383" sldId="268"/>
        </pc:sldMkLst>
      </pc:sldChg>
      <pc:sldChg chg="delSp modSp modNotesTx">
        <pc:chgData name="Brett Powell" userId="99f5b1ab-6501-42b3-b2a6-3f7f1150ff33" providerId="ADAL" clId="{C4A008BE-1D5E-42D3-A624-5CC7806A75FA}" dt="2017-11-02T13:06:55.426" v="2517" actId="20577"/>
        <pc:sldMkLst>
          <pc:docMk/>
          <pc:sldMk cId="1067764521" sldId="271"/>
        </pc:sldMkLst>
        <pc:spChg chg="mod">
          <ac:chgData name="Brett Powell" userId="99f5b1ab-6501-42b3-b2a6-3f7f1150ff33" providerId="ADAL" clId="{C4A008BE-1D5E-42D3-A624-5CC7806A75FA}" dt="2017-10-08T14:25:10.559" v="2103" actId="20577"/>
          <ac:spMkLst>
            <pc:docMk/>
            <pc:sldMk cId="1067764521" sldId="271"/>
            <ac:spMk id="2" creationId="{E3BE035C-5E29-4BB5-A6C8-48FCEECF3E92}"/>
          </ac:spMkLst>
        </pc:spChg>
        <pc:spChg chg="mod">
          <ac:chgData name="Brett Powell" userId="99f5b1ab-6501-42b3-b2a6-3f7f1150ff33" providerId="ADAL" clId="{C4A008BE-1D5E-42D3-A624-5CC7806A75FA}" dt="2017-11-02T13:06:55.426" v="2517" actId="20577"/>
          <ac:spMkLst>
            <pc:docMk/>
            <pc:sldMk cId="1067764521" sldId="271"/>
            <ac:spMk id="4" creationId="{48B4CE86-5310-4FD6-85FE-0B551F6210A9}"/>
          </ac:spMkLst>
        </pc:spChg>
        <pc:spChg chg="del">
          <ac:chgData name="Brett Powell" userId="99f5b1ab-6501-42b3-b2a6-3f7f1150ff33" providerId="ADAL" clId="{C4A008BE-1D5E-42D3-A624-5CC7806A75FA}" dt="2017-10-08T14:17:05.457" v="1717" actId="478"/>
          <ac:spMkLst>
            <pc:docMk/>
            <pc:sldMk cId="1067764521" sldId="271"/>
            <ac:spMk id="5" creationId="{D691339F-CF57-47B1-831E-56CF7EAADEE3}"/>
          </ac:spMkLst>
        </pc:spChg>
        <pc:picChg chg="del">
          <ac:chgData name="Brett Powell" userId="99f5b1ab-6501-42b3-b2a6-3f7f1150ff33" providerId="ADAL" clId="{C4A008BE-1D5E-42D3-A624-5CC7806A75FA}" dt="2017-10-08T14:17:02.928" v="1716" actId="478"/>
          <ac:picMkLst>
            <pc:docMk/>
            <pc:sldMk cId="1067764521" sldId="271"/>
            <ac:picMk id="3" creationId="{DBFA5CA3-BEAB-439E-8973-7A1AC72F84B2}"/>
          </ac:picMkLst>
        </pc:picChg>
      </pc:sldChg>
      <pc:sldChg chg="del">
        <pc:chgData name="Brett Powell" userId="99f5b1ab-6501-42b3-b2a6-3f7f1150ff33" providerId="ADAL" clId="{C4A008BE-1D5E-42D3-A624-5CC7806A75FA}" dt="2017-10-08T14:17:11.324" v="1718" actId="2696"/>
        <pc:sldMkLst>
          <pc:docMk/>
          <pc:sldMk cId="1996201970" sldId="272"/>
        </pc:sldMkLst>
      </pc:sldChg>
      <pc:sldChg chg="del">
        <pc:chgData name="Brett Powell" userId="99f5b1ab-6501-42b3-b2a6-3f7f1150ff33" providerId="ADAL" clId="{C4A008BE-1D5E-42D3-A624-5CC7806A75FA}" dt="2017-10-08T14:21:50.326" v="1990" actId="2696"/>
        <pc:sldMkLst>
          <pc:docMk/>
          <pc:sldMk cId="1573598729" sldId="273"/>
        </pc:sldMkLst>
      </pc:sldChg>
      <pc:sldChg chg="modSp">
        <pc:chgData name="Brett Powell" userId="99f5b1ab-6501-42b3-b2a6-3f7f1150ff33" providerId="ADAL" clId="{C4A008BE-1D5E-42D3-A624-5CC7806A75FA}" dt="2017-10-24T15:29:41.046" v="2309" actId="20577"/>
        <pc:sldMkLst>
          <pc:docMk/>
          <pc:sldMk cId="2095408085" sldId="274"/>
        </pc:sldMkLst>
        <pc:spChg chg="mod">
          <ac:chgData name="Brett Powell" userId="99f5b1ab-6501-42b3-b2a6-3f7f1150ff33" providerId="ADAL" clId="{C4A008BE-1D5E-42D3-A624-5CC7806A75FA}" dt="2017-10-24T15:29:41.046" v="2309" actId="20577"/>
          <ac:spMkLst>
            <pc:docMk/>
            <pc:sldMk cId="2095408085" sldId="274"/>
            <ac:spMk id="5" creationId="{2FD0E91F-A67F-4EB1-9181-DE97697A1FEB}"/>
          </ac:spMkLst>
        </pc:spChg>
      </pc:sldChg>
      <pc:sldChg chg="modSp">
        <pc:chgData name="Brett Powell" userId="99f5b1ab-6501-42b3-b2a6-3f7f1150ff33" providerId="ADAL" clId="{C4A008BE-1D5E-42D3-A624-5CC7806A75FA}" dt="2017-10-08T14:21:30.871" v="1970" actId="20577"/>
        <pc:sldMkLst>
          <pc:docMk/>
          <pc:sldMk cId="442417471" sldId="275"/>
        </pc:sldMkLst>
        <pc:spChg chg="mod">
          <ac:chgData name="Brett Powell" userId="99f5b1ab-6501-42b3-b2a6-3f7f1150ff33" providerId="ADAL" clId="{C4A008BE-1D5E-42D3-A624-5CC7806A75FA}" dt="2017-10-08T14:21:30.871" v="1970" actId="20577"/>
          <ac:spMkLst>
            <pc:docMk/>
            <pc:sldMk cId="442417471" sldId="275"/>
            <ac:spMk id="5" creationId="{2FD0E91F-A67F-4EB1-9181-DE97697A1FEB}"/>
          </ac:spMkLst>
        </pc:spChg>
      </pc:sldChg>
      <pc:sldChg chg="modSp">
        <pc:chgData name="Brett Powell" userId="99f5b1ab-6501-42b3-b2a6-3f7f1150ff33" providerId="ADAL" clId="{C4A008BE-1D5E-42D3-A624-5CC7806A75FA}" dt="2017-10-08T14:21:40.655" v="1986" actId="20577"/>
        <pc:sldMkLst>
          <pc:docMk/>
          <pc:sldMk cId="3851644710" sldId="276"/>
        </pc:sldMkLst>
        <pc:spChg chg="mod">
          <ac:chgData name="Brett Powell" userId="99f5b1ab-6501-42b3-b2a6-3f7f1150ff33" providerId="ADAL" clId="{C4A008BE-1D5E-42D3-A624-5CC7806A75FA}" dt="2017-10-08T14:21:40.655" v="1986" actId="20577"/>
          <ac:spMkLst>
            <pc:docMk/>
            <pc:sldMk cId="3851644710" sldId="276"/>
            <ac:spMk id="5" creationId="{2FD0E91F-A67F-4EB1-9181-DE97697A1FEB}"/>
          </ac:spMkLst>
        </pc:spChg>
      </pc:sldChg>
      <pc:sldChg chg="delSp modSp">
        <pc:chgData name="Brett Powell" userId="99f5b1ab-6501-42b3-b2a6-3f7f1150ff33" providerId="ADAL" clId="{C4A008BE-1D5E-42D3-A624-5CC7806A75FA}" dt="2017-11-02T13:16:29.117" v="3006" actId="20577"/>
        <pc:sldMkLst>
          <pc:docMk/>
          <pc:sldMk cId="2494844351" sldId="277"/>
        </pc:sldMkLst>
        <pc:spChg chg="mod">
          <ac:chgData name="Brett Powell" userId="99f5b1ab-6501-42b3-b2a6-3f7f1150ff33" providerId="ADAL" clId="{C4A008BE-1D5E-42D3-A624-5CC7806A75FA}" dt="2017-11-02T13:16:29.117" v="3006" actId="20577"/>
          <ac:spMkLst>
            <pc:docMk/>
            <pc:sldMk cId="2494844351" sldId="277"/>
            <ac:spMk id="2" creationId="{E3BE035C-5E29-4BB5-A6C8-48FCEECF3E92}"/>
          </ac:spMkLst>
        </pc:spChg>
        <pc:spChg chg="mod">
          <ac:chgData name="Brett Powell" userId="99f5b1ab-6501-42b3-b2a6-3f7f1150ff33" providerId="ADAL" clId="{C4A008BE-1D5E-42D3-A624-5CC7806A75FA}" dt="2017-11-02T13:14:34.635" v="3001" actId="14100"/>
          <ac:spMkLst>
            <pc:docMk/>
            <pc:sldMk cId="2494844351" sldId="277"/>
            <ac:spMk id="4" creationId="{48B4CE86-5310-4FD6-85FE-0B551F6210A9}"/>
          </ac:spMkLst>
        </pc:spChg>
        <pc:spChg chg="del">
          <ac:chgData name="Brett Powell" userId="99f5b1ab-6501-42b3-b2a6-3f7f1150ff33" providerId="ADAL" clId="{C4A008BE-1D5E-42D3-A624-5CC7806A75FA}" dt="2017-10-08T14:22:02.987" v="1997" actId="478"/>
          <ac:spMkLst>
            <pc:docMk/>
            <pc:sldMk cId="2494844351" sldId="277"/>
            <ac:spMk id="7" creationId="{63A48A43-B962-4E28-96F7-FF5346FC4A98}"/>
          </ac:spMkLst>
        </pc:spChg>
        <pc:spChg chg="del">
          <ac:chgData name="Brett Powell" userId="99f5b1ab-6501-42b3-b2a6-3f7f1150ff33" providerId="ADAL" clId="{C4A008BE-1D5E-42D3-A624-5CC7806A75FA}" dt="2017-10-08T14:22:09.340" v="1999" actId="478"/>
          <ac:spMkLst>
            <pc:docMk/>
            <pc:sldMk cId="2494844351" sldId="277"/>
            <ac:spMk id="8" creationId="{3A76C4E9-6634-4EDC-A7A0-7359CE2977EB}"/>
          </ac:spMkLst>
        </pc:spChg>
        <pc:picChg chg="del">
          <ac:chgData name="Brett Powell" userId="99f5b1ab-6501-42b3-b2a6-3f7f1150ff33" providerId="ADAL" clId="{C4A008BE-1D5E-42D3-A624-5CC7806A75FA}" dt="2017-10-08T14:22:00.199" v="1996" actId="478"/>
          <ac:picMkLst>
            <pc:docMk/>
            <pc:sldMk cId="2494844351" sldId="277"/>
            <ac:picMk id="3" creationId="{505D9C9E-E354-43EE-8474-C7349893A3CA}"/>
          </ac:picMkLst>
        </pc:picChg>
        <pc:picChg chg="del">
          <ac:chgData name="Brett Powell" userId="99f5b1ab-6501-42b3-b2a6-3f7f1150ff33" providerId="ADAL" clId="{C4A008BE-1D5E-42D3-A624-5CC7806A75FA}" dt="2017-10-08T14:22:06.956" v="1998" actId="478"/>
          <ac:picMkLst>
            <pc:docMk/>
            <pc:sldMk cId="2494844351" sldId="277"/>
            <ac:picMk id="6" creationId="{30B07AA1-9AD6-4989-9CC9-EA1856B6FBD5}"/>
          </ac:picMkLst>
        </pc:picChg>
      </pc:sldChg>
      <pc:sldChg chg="del">
        <pc:chgData name="Brett Powell" userId="99f5b1ab-6501-42b3-b2a6-3f7f1150ff33" providerId="ADAL" clId="{C4A008BE-1D5E-42D3-A624-5CC7806A75FA}" dt="2017-10-08T14:21:47.493" v="1988" actId="2696"/>
        <pc:sldMkLst>
          <pc:docMk/>
          <pc:sldMk cId="652622740" sldId="278"/>
        </pc:sldMkLst>
      </pc:sldChg>
      <pc:sldChg chg="del">
        <pc:chgData name="Brett Powell" userId="99f5b1ab-6501-42b3-b2a6-3f7f1150ff33" providerId="ADAL" clId="{C4A008BE-1D5E-42D3-A624-5CC7806A75FA}" dt="2017-10-08T14:17:11.328" v="1719" actId="2696"/>
        <pc:sldMkLst>
          <pc:docMk/>
          <pc:sldMk cId="3150418123" sldId="279"/>
        </pc:sldMkLst>
      </pc:sldChg>
      <pc:sldChg chg="del">
        <pc:chgData name="Brett Powell" userId="99f5b1ab-6501-42b3-b2a6-3f7f1150ff33" providerId="ADAL" clId="{C4A008BE-1D5E-42D3-A624-5CC7806A75FA}" dt="2017-10-08T14:21:49.351" v="1989" actId="2696"/>
        <pc:sldMkLst>
          <pc:docMk/>
          <pc:sldMk cId="269204840" sldId="280"/>
        </pc:sldMkLst>
      </pc:sldChg>
      <pc:sldChg chg="del">
        <pc:chgData name="Brett Powell" userId="99f5b1ab-6501-42b3-b2a6-3f7f1150ff33" providerId="ADAL" clId="{C4A008BE-1D5E-42D3-A624-5CC7806A75FA}" dt="2017-10-08T14:21:53.392" v="1993" actId="2696"/>
        <pc:sldMkLst>
          <pc:docMk/>
          <pc:sldMk cId="4042659000" sldId="281"/>
        </pc:sldMkLst>
      </pc:sldChg>
      <pc:sldChg chg="del">
        <pc:chgData name="Brett Powell" userId="99f5b1ab-6501-42b3-b2a6-3f7f1150ff33" providerId="ADAL" clId="{C4A008BE-1D5E-42D3-A624-5CC7806A75FA}" dt="2017-10-08T14:21:51.507" v="1991" actId="2696"/>
        <pc:sldMkLst>
          <pc:docMk/>
          <pc:sldMk cId="1957680781" sldId="282"/>
        </pc:sldMkLst>
      </pc:sldChg>
      <pc:sldChg chg="del">
        <pc:chgData name="Brett Powell" userId="99f5b1ab-6501-42b3-b2a6-3f7f1150ff33" providerId="ADAL" clId="{C4A008BE-1D5E-42D3-A624-5CC7806A75FA}" dt="2017-10-08T14:21:52.205" v="1992" actId="2696"/>
        <pc:sldMkLst>
          <pc:docMk/>
          <pc:sldMk cId="49632230" sldId="283"/>
        </pc:sldMkLst>
      </pc:sldChg>
      <pc:sldChg chg="del">
        <pc:chgData name="Brett Powell" userId="99f5b1ab-6501-42b3-b2a6-3f7f1150ff33" providerId="ADAL" clId="{C4A008BE-1D5E-42D3-A624-5CC7806A75FA}" dt="2017-10-08T14:10:31.574" v="1496" actId="2696"/>
        <pc:sldMkLst>
          <pc:docMk/>
          <pc:sldMk cId="2680057680" sldId="284"/>
        </pc:sldMkLst>
      </pc:sldChg>
      <pc:sldChg chg="del">
        <pc:chgData name="Brett Powell" userId="99f5b1ab-6501-42b3-b2a6-3f7f1150ff33" providerId="ADAL" clId="{C4A008BE-1D5E-42D3-A624-5CC7806A75FA}" dt="2017-10-08T14:21:45.846" v="1987" actId="2696"/>
        <pc:sldMkLst>
          <pc:docMk/>
          <pc:sldMk cId="918292881" sldId="285"/>
        </pc:sldMkLst>
      </pc:sldChg>
      <pc:sldChg chg="addSp delSp modSp add ord">
        <pc:chgData name="Brett Powell" userId="99f5b1ab-6501-42b3-b2a6-3f7f1150ff33" providerId="ADAL" clId="{C4A008BE-1D5E-42D3-A624-5CC7806A75FA}" dt="2017-11-07T15:58:48.428" v="4818" actId="1076"/>
        <pc:sldMkLst>
          <pc:docMk/>
          <pc:sldMk cId="1286321805" sldId="287"/>
        </pc:sldMkLst>
        <pc:spChg chg="add mod">
          <ac:chgData name="Brett Powell" userId="99f5b1ab-6501-42b3-b2a6-3f7f1150ff33" providerId="ADAL" clId="{C4A008BE-1D5E-42D3-A624-5CC7806A75FA}" dt="2017-11-07T15:58:34.113" v="4815" actId="20577"/>
          <ac:spMkLst>
            <pc:docMk/>
            <pc:sldMk cId="1286321805" sldId="287"/>
            <ac:spMk id="3" creationId="{B7D7E882-5286-4B02-9F69-0FD2E9A32C23}"/>
          </ac:spMkLst>
        </pc:spChg>
        <pc:spChg chg="add mod">
          <ac:chgData name="Brett Powell" userId="99f5b1ab-6501-42b3-b2a6-3f7f1150ff33" providerId="ADAL" clId="{C4A008BE-1D5E-42D3-A624-5CC7806A75FA}" dt="2017-11-05T16:24:56.967" v="3521" actId="115"/>
          <ac:spMkLst>
            <pc:docMk/>
            <pc:sldMk cId="1286321805" sldId="287"/>
            <ac:spMk id="4" creationId="{7F09C7B0-058D-46CF-9076-D1D06BF3A9A4}"/>
          </ac:spMkLst>
        </pc:spChg>
        <pc:spChg chg="add mod">
          <ac:chgData name="Brett Powell" userId="99f5b1ab-6501-42b3-b2a6-3f7f1150ff33" providerId="ADAL" clId="{C4A008BE-1D5E-42D3-A624-5CC7806A75FA}" dt="2017-11-07T15:58:02.683" v="4801" actId="1076"/>
          <ac:spMkLst>
            <pc:docMk/>
            <pc:sldMk cId="1286321805" sldId="287"/>
            <ac:spMk id="13" creationId="{64D84809-2D01-43EC-B51C-61E4F6CCB1B1}"/>
          </ac:spMkLst>
        </pc:spChg>
        <pc:spChg chg="add mod">
          <ac:chgData name="Brett Powell" userId="99f5b1ab-6501-42b3-b2a6-3f7f1150ff33" providerId="ADAL" clId="{C4A008BE-1D5E-42D3-A624-5CC7806A75FA}" dt="2017-11-07T15:58:11.036" v="4804" actId="1076"/>
          <ac:spMkLst>
            <pc:docMk/>
            <pc:sldMk cId="1286321805" sldId="287"/>
            <ac:spMk id="18" creationId="{BE1DF873-45A8-4FBD-A787-B0EA080DE15C}"/>
          </ac:spMkLst>
        </pc:spChg>
        <pc:spChg chg="add mod">
          <ac:chgData name="Brett Powell" userId="99f5b1ab-6501-42b3-b2a6-3f7f1150ff33" providerId="ADAL" clId="{C4A008BE-1D5E-42D3-A624-5CC7806A75FA}" dt="2017-11-07T15:58:17.163" v="4805" actId="1076"/>
          <ac:spMkLst>
            <pc:docMk/>
            <pc:sldMk cId="1286321805" sldId="287"/>
            <ac:spMk id="19" creationId="{5B39DE85-911C-4A3C-9B68-12BD13A7F8E1}"/>
          </ac:spMkLst>
        </pc:spChg>
        <pc:spChg chg="add del">
          <ac:chgData name="Brett Powell" userId="99f5b1ab-6501-42b3-b2a6-3f7f1150ff33" providerId="ADAL" clId="{C4A008BE-1D5E-42D3-A624-5CC7806A75FA}" dt="2017-11-05T16:27:18.549" v="3568" actId="122"/>
          <ac:spMkLst>
            <pc:docMk/>
            <pc:sldMk cId="1286321805" sldId="287"/>
            <ac:spMk id="20" creationId="{A5A1283A-AA5C-4600-87D5-ABD8537F278F}"/>
          </ac:spMkLst>
        </pc:spChg>
        <pc:spChg chg="add mod">
          <ac:chgData name="Brett Powell" userId="99f5b1ab-6501-42b3-b2a6-3f7f1150ff33" providerId="ADAL" clId="{C4A008BE-1D5E-42D3-A624-5CC7806A75FA}" dt="2017-11-07T15:58:41.153" v="4816" actId="1076"/>
          <ac:spMkLst>
            <pc:docMk/>
            <pc:sldMk cId="1286321805" sldId="287"/>
            <ac:spMk id="21" creationId="{BE4CB2B6-09EB-4D06-8637-A0967A48C7CE}"/>
          </ac:spMkLst>
        </pc:spChg>
        <pc:picChg chg="add mod">
          <ac:chgData name="Brett Powell" userId="99f5b1ab-6501-42b3-b2a6-3f7f1150ff33" providerId="ADAL" clId="{C4A008BE-1D5E-42D3-A624-5CC7806A75FA}" dt="2017-11-07T15:58:47.281" v="4817" actId="1076"/>
          <ac:picMkLst>
            <pc:docMk/>
            <pc:sldMk cId="1286321805" sldId="287"/>
            <ac:picMk id="6" creationId="{FC521FCC-246D-4677-B8C7-1C4806DCC8FE}"/>
          </ac:picMkLst>
        </pc:picChg>
        <pc:picChg chg="add mod modCrop">
          <ac:chgData name="Brett Powell" userId="99f5b1ab-6501-42b3-b2a6-3f7f1150ff33" providerId="ADAL" clId="{C4A008BE-1D5E-42D3-A624-5CC7806A75FA}" dt="2017-11-07T15:58:23.853" v="4809" actId="1076"/>
          <ac:picMkLst>
            <pc:docMk/>
            <pc:sldMk cId="1286321805" sldId="287"/>
            <ac:picMk id="8" creationId="{31F82BB3-6325-412E-89B5-075D09A9DB25}"/>
          </ac:picMkLst>
        </pc:picChg>
        <pc:picChg chg="add del mod">
          <ac:chgData name="Brett Powell" userId="99f5b1ab-6501-42b3-b2a6-3f7f1150ff33" providerId="ADAL" clId="{C4A008BE-1D5E-42D3-A624-5CC7806A75FA}" dt="2017-11-05T16:23:38.064" v="3514" actId="478"/>
          <ac:picMkLst>
            <pc:docMk/>
            <pc:sldMk cId="1286321805" sldId="287"/>
            <ac:picMk id="10" creationId="{1E713B1A-D1D6-43E7-83AE-C043D6B67282}"/>
          </ac:picMkLst>
        </pc:picChg>
        <pc:picChg chg="add mod">
          <ac:chgData name="Brett Powell" userId="99f5b1ab-6501-42b3-b2a6-3f7f1150ff33" providerId="ADAL" clId="{C4A008BE-1D5E-42D3-A624-5CC7806A75FA}" dt="2017-11-07T15:58:22.188" v="4808" actId="1076"/>
          <ac:picMkLst>
            <pc:docMk/>
            <pc:sldMk cId="1286321805" sldId="287"/>
            <ac:picMk id="12" creationId="{539E50CE-0E02-47A1-83B8-38EB95C2A80D}"/>
          </ac:picMkLst>
        </pc:picChg>
        <pc:picChg chg="add del mod">
          <ac:chgData name="Brett Powell" userId="99f5b1ab-6501-42b3-b2a6-3f7f1150ff33" providerId="ADAL" clId="{C4A008BE-1D5E-42D3-A624-5CC7806A75FA}" dt="2017-11-05T16:26:11.219" v="3549" actId="478"/>
          <ac:picMkLst>
            <pc:docMk/>
            <pc:sldMk cId="1286321805" sldId="287"/>
            <ac:picMk id="15" creationId="{A3B250F6-29D0-45EB-B444-D74282C68F33}"/>
          </ac:picMkLst>
        </pc:picChg>
        <pc:picChg chg="add mod modCrop">
          <ac:chgData name="Brett Powell" userId="99f5b1ab-6501-42b3-b2a6-3f7f1150ff33" providerId="ADAL" clId="{C4A008BE-1D5E-42D3-A624-5CC7806A75FA}" dt="2017-11-07T15:58:48.428" v="4818" actId="1076"/>
          <ac:picMkLst>
            <pc:docMk/>
            <pc:sldMk cId="1286321805" sldId="287"/>
            <ac:picMk id="17" creationId="{58D84485-5D80-452A-95A9-8AA9AFC0A119}"/>
          </ac:picMkLst>
        </pc:picChg>
      </pc:sldChg>
      <pc:sldChg chg="add del">
        <pc:chgData name="Brett Powell" userId="99f5b1ab-6501-42b3-b2a6-3f7f1150ff33" providerId="ADAL" clId="{C4A008BE-1D5E-42D3-A624-5CC7806A75FA}" dt="2017-10-08T14:12:54.111" v="1546" actId="20577"/>
        <pc:sldMkLst>
          <pc:docMk/>
          <pc:sldMk cId="910187895" sldId="288"/>
        </pc:sldMkLst>
      </pc:sldChg>
      <pc:sldChg chg="addSp modSp add">
        <pc:chgData name="Brett Powell" userId="99f5b1ab-6501-42b3-b2a6-3f7f1150ff33" providerId="ADAL" clId="{C4A008BE-1D5E-42D3-A624-5CC7806A75FA}" dt="2017-11-07T15:18:33.441" v="4705" actId="20577"/>
        <pc:sldMkLst>
          <pc:docMk/>
          <pc:sldMk cId="3704867138" sldId="288"/>
        </pc:sldMkLst>
        <pc:spChg chg="add mod">
          <ac:chgData name="Brett Powell" userId="99f5b1ab-6501-42b3-b2a6-3f7f1150ff33" providerId="ADAL" clId="{C4A008BE-1D5E-42D3-A624-5CC7806A75FA}" dt="2017-11-07T15:17:12.865" v="4594" actId="20577"/>
          <ac:spMkLst>
            <pc:docMk/>
            <pc:sldMk cId="3704867138" sldId="288"/>
            <ac:spMk id="3" creationId="{00EF5EAD-DB76-4628-A4E1-CE686BA86C38}"/>
          </ac:spMkLst>
        </pc:spChg>
        <pc:spChg chg="add mod">
          <ac:chgData name="Brett Powell" userId="99f5b1ab-6501-42b3-b2a6-3f7f1150ff33" providerId="ADAL" clId="{C4A008BE-1D5E-42D3-A624-5CC7806A75FA}" dt="2017-11-07T15:18:33.441" v="4705" actId="20577"/>
          <ac:spMkLst>
            <pc:docMk/>
            <pc:sldMk cId="3704867138" sldId="288"/>
            <ac:spMk id="4" creationId="{BAECCFC2-8E9D-4377-A800-CE51C272BBEE}"/>
          </ac:spMkLst>
        </pc:spChg>
        <pc:picChg chg="add mod">
          <ac:chgData name="Brett Powell" userId="99f5b1ab-6501-42b3-b2a6-3f7f1150ff33" providerId="ADAL" clId="{C4A008BE-1D5E-42D3-A624-5CC7806A75FA}" dt="2017-11-07T15:17:03.201" v="4588" actId="1076"/>
          <ac:picMkLst>
            <pc:docMk/>
            <pc:sldMk cId="3704867138" sldId="288"/>
            <ac:picMk id="5" creationId="{3C514081-6DD1-4053-A14A-362DC38068A7}"/>
          </ac:picMkLst>
        </pc:picChg>
        <pc:picChg chg="add mod modCrop">
          <ac:chgData name="Brett Powell" userId="99f5b1ab-6501-42b3-b2a6-3f7f1150ff33" providerId="ADAL" clId="{C4A008BE-1D5E-42D3-A624-5CC7806A75FA}" dt="2017-11-07T15:17:05.175" v="4589" actId="1076"/>
          <ac:picMkLst>
            <pc:docMk/>
            <pc:sldMk cId="3704867138" sldId="288"/>
            <ac:picMk id="6" creationId="{4242779C-69CF-49FD-B4A2-0003BA776D18}"/>
          </ac:picMkLst>
        </pc:picChg>
        <pc:picChg chg="add mod">
          <ac:chgData name="Brett Powell" userId="99f5b1ab-6501-42b3-b2a6-3f7f1150ff33" providerId="ADAL" clId="{C4A008BE-1D5E-42D3-A624-5CC7806A75FA}" dt="2017-11-07T15:17:05.175" v="4589" actId="1076"/>
          <ac:picMkLst>
            <pc:docMk/>
            <pc:sldMk cId="3704867138" sldId="288"/>
            <ac:picMk id="7" creationId="{AEB8F0F5-B07B-46AF-A79E-941AAD4905F1}"/>
          </ac:picMkLst>
        </pc:picChg>
      </pc:sldChg>
      <pc:sldChg chg="modSp add">
        <pc:chgData name="Brett Powell" userId="99f5b1ab-6501-42b3-b2a6-3f7f1150ff33" providerId="ADAL" clId="{C4A008BE-1D5E-42D3-A624-5CC7806A75FA}" dt="2017-11-02T13:16:38.307" v="3018" actId="20577"/>
        <pc:sldMkLst>
          <pc:docMk/>
          <pc:sldMk cId="3927599668" sldId="289"/>
        </pc:sldMkLst>
        <pc:spChg chg="mod">
          <ac:chgData name="Brett Powell" userId="99f5b1ab-6501-42b3-b2a6-3f7f1150ff33" providerId="ADAL" clId="{C4A008BE-1D5E-42D3-A624-5CC7806A75FA}" dt="2017-11-02T13:16:38.307" v="3018" actId="20577"/>
          <ac:spMkLst>
            <pc:docMk/>
            <pc:sldMk cId="3927599668" sldId="289"/>
            <ac:spMk id="2" creationId="{E3BE035C-5E29-4BB5-A6C8-48FCEECF3E92}"/>
          </ac:spMkLst>
        </pc:spChg>
      </pc:sldChg>
      <pc:sldChg chg="modSp add">
        <pc:chgData name="Brett Powell" userId="99f5b1ab-6501-42b3-b2a6-3f7f1150ff33" providerId="ADAL" clId="{C4A008BE-1D5E-42D3-A624-5CC7806A75FA}" dt="2017-10-08T14:35:35.363" v="2234" actId="1076"/>
        <pc:sldMkLst>
          <pc:docMk/>
          <pc:sldMk cId="3385082049" sldId="290"/>
        </pc:sldMkLst>
        <pc:spChg chg="mod">
          <ac:chgData name="Brett Powell" userId="99f5b1ab-6501-42b3-b2a6-3f7f1150ff33" providerId="ADAL" clId="{C4A008BE-1D5E-42D3-A624-5CC7806A75FA}" dt="2017-10-08T14:35:35.363" v="2234" actId="1076"/>
          <ac:spMkLst>
            <pc:docMk/>
            <pc:sldMk cId="3385082049" sldId="290"/>
            <ac:spMk id="2" creationId="{E3BE035C-5E29-4BB5-A6C8-48FCEECF3E92}"/>
          </ac:spMkLst>
        </pc:spChg>
      </pc:sldChg>
      <pc:sldChg chg="modSp add">
        <pc:chgData name="Brett Powell" userId="99f5b1ab-6501-42b3-b2a6-3f7f1150ff33" providerId="ADAL" clId="{C4A008BE-1D5E-42D3-A624-5CC7806A75FA}" dt="2017-11-02T13:08:01.823" v="2569" actId="20577"/>
        <pc:sldMkLst>
          <pc:docMk/>
          <pc:sldMk cId="3226232859" sldId="291"/>
        </pc:sldMkLst>
        <pc:spChg chg="mod">
          <ac:chgData name="Brett Powell" userId="99f5b1ab-6501-42b3-b2a6-3f7f1150ff33" providerId="ADAL" clId="{C4A008BE-1D5E-42D3-A624-5CC7806A75FA}" dt="2017-10-08T14:25:50.212" v="2138" actId="20577"/>
          <ac:spMkLst>
            <pc:docMk/>
            <pc:sldMk cId="3226232859" sldId="291"/>
            <ac:spMk id="2" creationId="{E3BE035C-5E29-4BB5-A6C8-48FCEECF3E92}"/>
          </ac:spMkLst>
        </pc:spChg>
        <pc:spChg chg="mod">
          <ac:chgData name="Brett Powell" userId="99f5b1ab-6501-42b3-b2a6-3f7f1150ff33" providerId="ADAL" clId="{C4A008BE-1D5E-42D3-A624-5CC7806A75FA}" dt="2017-11-02T13:08:01.823" v="2569" actId="20577"/>
          <ac:spMkLst>
            <pc:docMk/>
            <pc:sldMk cId="3226232859" sldId="291"/>
            <ac:spMk id="4" creationId="{48B4CE86-5310-4FD6-85FE-0B551F6210A9}"/>
          </ac:spMkLst>
        </pc:spChg>
      </pc:sldChg>
      <pc:sldChg chg="modSp add modNotesTx">
        <pc:chgData name="Brett Powell" userId="99f5b1ab-6501-42b3-b2a6-3f7f1150ff33" providerId="ADAL" clId="{C4A008BE-1D5E-42D3-A624-5CC7806A75FA}" dt="2017-11-02T13:09:48.435" v="2624" actId="20577"/>
        <pc:sldMkLst>
          <pc:docMk/>
          <pc:sldMk cId="389888983" sldId="292"/>
        </pc:sldMkLst>
        <pc:spChg chg="mod">
          <ac:chgData name="Brett Powell" userId="99f5b1ab-6501-42b3-b2a6-3f7f1150ff33" providerId="ADAL" clId="{C4A008BE-1D5E-42D3-A624-5CC7806A75FA}" dt="2017-11-02T13:09:19.193" v="2622" actId="14100"/>
          <ac:spMkLst>
            <pc:docMk/>
            <pc:sldMk cId="389888983" sldId="292"/>
            <ac:spMk id="2" creationId="{E3BE035C-5E29-4BB5-A6C8-48FCEECF3E92}"/>
          </ac:spMkLst>
        </pc:spChg>
        <pc:spChg chg="mod">
          <ac:chgData name="Brett Powell" userId="99f5b1ab-6501-42b3-b2a6-3f7f1150ff33" providerId="ADAL" clId="{C4A008BE-1D5E-42D3-A624-5CC7806A75FA}" dt="2017-11-02T13:08:48.198" v="2598" actId="20577"/>
          <ac:spMkLst>
            <pc:docMk/>
            <pc:sldMk cId="389888983" sldId="292"/>
            <ac:spMk id="4" creationId="{48B4CE86-5310-4FD6-85FE-0B551F6210A9}"/>
          </ac:spMkLst>
        </pc:spChg>
      </pc:sldChg>
      <pc:sldChg chg="modSp add del">
        <pc:chgData name="Brett Powell" userId="99f5b1ab-6501-42b3-b2a6-3f7f1150ff33" providerId="ADAL" clId="{C4A008BE-1D5E-42D3-A624-5CC7806A75FA}" dt="2017-11-02T13:09:35.286" v="2623" actId="2696"/>
        <pc:sldMkLst>
          <pc:docMk/>
          <pc:sldMk cId="467286525" sldId="293"/>
        </pc:sldMkLst>
        <pc:spChg chg="mod">
          <ac:chgData name="Brett Powell" userId="99f5b1ab-6501-42b3-b2a6-3f7f1150ff33" providerId="ADAL" clId="{C4A008BE-1D5E-42D3-A624-5CC7806A75FA}" dt="2017-10-08T14:26:15.528" v="2183" actId="20577"/>
          <ac:spMkLst>
            <pc:docMk/>
            <pc:sldMk cId="467286525" sldId="293"/>
            <ac:spMk id="2" creationId="{E3BE035C-5E29-4BB5-A6C8-48FCEECF3E92}"/>
          </ac:spMkLst>
        </pc:spChg>
      </pc:sldChg>
      <pc:sldChg chg="modSp add">
        <pc:chgData name="Brett Powell" userId="99f5b1ab-6501-42b3-b2a6-3f7f1150ff33" providerId="ADAL" clId="{C4A008BE-1D5E-42D3-A624-5CC7806A75FA}" dt="2017-10-08T14:35:54.089" v="2273" actId="20577"/>
        <pc:sldMkLst>
          <pc:docMk/>
          <pc:sldMk cId="92265530" sldId="294"/>
        </pc:sldMkLst>
        <pc:spChg chg="mod">
          <ac:chgData name="Brett Powell" userId="99f5b1ab-6501-42b3-b2a6-3f7f1150ff33" providerId="ADAL" clId="{C4A008BE-1D5E-42D3-A624-5CC7806A75FA}" dt="2017-10-08T14:35:54.089" v="2273" actId="20577"/>
          <ac:spMkLst>
            <pc:docMk/>
            <pc:sldMk cId="92265530" sldId="294"/>
            <ac:spMk id="2" creationId="{E3BE035C-5E29-4BB5-A6C8-48FCEECF3E92}"/>
          </ac:spMkLst>
        </pc:spChg>
      </pc:sldChg>
      <pc:sldChg chg="addSp modSp add">
        <pc:chgData name="Brett Powell" userId="99f5b1ab-6501-42b3-b2a6-3f7f1150ff33" providerId="ADAL" clId="{C4A008BE-1D5E-42D3-A624-5CC7806A75FA}" dt="2017-10-08T14:36:11.946" v="2307" actId="20577"/>
        <pc:sldMkLst>
          <pc:docMk/>
          <pc:sldMk cId="2368621142" sldId="295"/>
        </pc:sldMkLst>
        <pc:spChg chg="add mod">
          <ac:chgData name="Brett Powell" userId="99f5b1ab-6501-42b3-b2a6-3f7f1150ff33" providerId="ADAL" clId="{C4A008BE-1D5E-42D3-A624-5CC7806A75FA}" dt="2017-10-08T14:36:11.946" v="2307" actId="20577"/>
          <ac:spMkLst>
            <pc:docMk/>
            <pc:sldMk cId="2368621142" sldId="295"/>
            <ac:spMk id="3" creationId="{0D4FC871-242C-47B2-A352-69735B5318BA}"/>
          </ac:spMkLst>
        </pc:spChg>
      </pc:sldChg>
      <pc:sldChg chg="modSp add">
        <pc:chgData name="Brett Powell" userId="99f5b1ab-6501-42b3-b2a6-3f7f1150ff33" providerId="ADAL" clId="{C4A008BE-1D5E-42D3-A624-5CC7806A75FA}" dt="2017-11-02T13:12:47.909" v="2815" actId="14100"/>
        <pc:sldMkLst>
          <pc:docMk/>
          <pc:sldMk cId="1737123065" sldId="296"/>
        </pc:sldMkLst>
        <pc:spChg chg="mod">
          <ac:chgData name="Brett Powell" userId="99f5b1ab-6501-42b3-b2a6-3f7f1150ff33" providerId="ADAL" clId="{C4A008BE-1D5E-42D3-A624-5CC7806A75FA}" dt="2017-11-02T13:11:46.001" v="2727" actId="20577"/>
          <ac:spMkLst>
            <pc:docMk/>
            <pc:sldMk cId="1737123065" sldId="296"/>
            <ac:spMk id="2" creationId="{E3BE035C-5E29-4BB5-A6C8-48FCEECF3E92}"/>
          </ac:spMkLst>
        </pc:spChg>
        <pc:spChg chg="mod">
          <ac:chgData name="Brett Powell" userId="99f5b1ab-6501-42b3-b2a6-3f7f1150ff33" providerId="ADAL" clId="{C4A008BE-1D5E-42D3-A624-5CC7806A75FA}" dt="2017-11-02T13:12:47.909" v="2815" actId="14100"/>
          <ac:spMkLst>
            <pc:docMk/>
            <pc:sldMk cId="1737123065" sldId="296"/>
            <ac:spMk id="4" creationId="{48B4CE86-5310-4FD6-85FE-0B551F6210A9}"/>
          </ac:spMkLst>
        </pc:spChg>
      </pc:sldChg>
      <pc:sldChg chg="add del">
        <pc:chgData name="Brett Powell" userId="99f5b1ab-6501-42b3-b2a6-3f7f1150ff33" providerId="ADAL" clId="{C4A008BE-1D5E-42D3-A624-5CC7806A75FA}" dt="2017-11-07T15:59:43.795" v="4819" actId="2696"/>
        <pc:sldMkLst>
          <pc:docMk/>
          <pc:sldMk cId="2650557698" sldId="297"/>
        </pc:sldMkLst>
      </pc:sldChg>
      <pc:sldChg chg="addSp delSp modSp add">
        <pc:chgData name="Brett Powell" userId="99f5b1ab-6501-42b3-b2a6-3f7f1150ff33" providerId="ADAL" clId="{C4A008BE-1D5E-42D3-A624-5CC7806A75FA}" dt="2017-11-05T16:50:31.819" v="4443" actId="20577"/>
        <pc:sldMkLst>
          <pc:docMk/>
          <pc:sldMk cId="3483396618" sldId="298"/>
        </pc:sldMkLst>
        <pc:spChg chg="mod">
          <ac:chgData name="Brett Powell" userId="99f5b1ab-6501-42b3-b2a6-3f7f1150ff33" providerId="ADAL" clId="{C4A008BE-1D5E-42D3-A624-5CC7806A75FA}" dt="2017-11-05T16:49:08.266" v="4359" actId="1076"/>
          <ac:spMkLst>
            <pc:docMk/>
            <pc:sldMk cId="3483396618" sldId="298"/>
            <ac:spMk id="3" creationId="{00EF5EAD-DB76-4628-A4E1-CE686BA86C38}"/>
          </ac:spMkLst>
        </pc:spChg>
        <pc:spChg chg="del mod">
          <ac:chgData name="Brett Powell" userId="99f5b1ab-6501-42b3-b2a6-3f7f1150ff33" providerId="ADAL" clId="{C4A008BE-1D5E-42D3-A624-5CC7806A75FA}" dt="2017-11-05T16:32:55.205" v="3825" actId="478"/>
          <ac:spMkLst>
            <pc:docMk/>
            <pc:sldMk cId="3483396618" sldId="298"/>
            <ac:spMk id="4" creationId="{BAECCFC2-8E9D-4377-A800-CE51C272BBEE}"/>
          </ac:spMkLst>
        </pc:spChg>
        <pc:spChg chg="add mod">
          <ac:chgData name="Brett Powell" userId="99f5b1ab-6501-42b3-b2a6-3f7f1150ff33" providerId="ADAL" clId="{C4A008BE-1D5E-42D3-A624-5CC7806A75FA}" dt="2017-11-05T16:42:52.290" v="4246" actId="20577"/>
          <ac:spMkLst>
            <pc:docMk/>
            <pc:sldMk cId="3483396618" sldId="298"/>
            <ac:spMk id="5" creationId="{85A43DC2-60BC-47DA-AF30-4E5D6938ECFD}"/>
          </ac:spMkLst>
        </pc:spChg>
        <pc:spChg chg="add mod">
          <ac:chgData name="Brett Powell" userId="99f5b1ab-6501-42b3-b2a6-3f7f1150ff33" providerId="ADAL" clId="{C4A008BE-1D5E-42D3-A624-5CC7806A75FA}" dt="2017-11-05T16:50:11.475" v="4412" actId="1076"/>
          <ac:spMkLst>
            <pc:docMk/>
            <pc:sldMk cId="3483396618" sldId="298"/>
            <ac:spMk id="10" creationId="{74B0E4E8-7AB9-484F-ABDE-F601F1454327}"/>
          </ac:spMkLst>
        </pc:spChg>
        <pc:spChg chg="add mod">
          <ac:chgData name="Brett Powell" userId="99f5b1ab-6501-42b3-b2a6-3f7f1150ff33" providerId="ADAL" clId="{C4A008BE-1D5E-42D3-A624-5CC7806A75FA}" dt="2017-11-05T16:50:31.819" v="4443" actId="20577"/>
          <ac:spMkLst>
            <pc:docMk/>
            <pc:sldMk cId="3483396618" sldId="298"/>
            <ac:spMk id="11" creationId="{872D9BC2-94A0-4FA0-BC2F-F7FA5779665C}"/>
          </ac:spMkLst>
        </pc:spChg>
        <pc:picChg chg="add del mod">
          <ac:chgData name="Brett Powell" userId="99f5b1ab-6501-42b3-b2a6-3f7f1150ff33" providerId="ADAL" clId="{C4A008BE-1D5E-42D3-A624-5CC7806A75FA}" dt="2017-11-05T16:36:50.005" v="3894" actId="478"/>
          <ac:picMkLst>
            <pc:docMk/>
            <pc:sldMk cId="3483396618" sldId="298"/>
            <ac:picMk id="6" creationId="{C2DD8B2E-A6EB-4BF3-9BDA-AE7792B308EB}"/>
          </ac:picMkLst>
        </pc:picChg>
        <pc:picChg chg="add mod">
          <ac:chgData name="Brett Powell" userId="99f5b1ab-6501-42b3-b2a6-3f7f1150ff33" providerId="ADAL" clId="{C4A008BE-1D5E-42D3-A624-5CC7806A75FA}" dt="2017-11-05T16:50:07.940" v="4411" actId="1076"/>
          <ac:picMkLst>
            <pc:docMk/>
            <pc:sldMk cId="3483396618" sldId="298"/>
            <ac:picMk id="7" creationId="{3A104E0D-73BE-4E9B-BD18-2D49677569D7}"/>
          </ac:picMkLst>
        </pc:picChg>
        <pc:picChg chg="add del mod modCrop">
          <ac:chgData name="Brett Powell" userId="99f5b1ab-6501-42b3-b2a6-3f7f1150ff33" providerId="ADAL" clId="{C4A008BE-1D5E-42D3-A624-5CC7806A75FA}" dt="2017-11-05T16:40:11.586" v="4015" actId="478"/>
          <ac:picMkLst>
            <pc:docMk/>
            <pc:sldMk cId="3483396618" sldId="298"/>
            <ac:picMk id="8" creationId="{B6FA7281-6498-4FAF-9FC9-77BF42AEEBE1}"/>
          </ac:picMkLst>
        </pc:picChg>
        <pc:picChg chg="add mod">
          <ac:chgData name="Brett Powell" userId="99f5b1ab-6501-42b3-b2a6-3f7f1150ff33" providerId="ADAL" clId="{C4A008BE-1D5E-42D3-A624-5CC7806A75FA}" dt="2017-11-05T16:50:13.604" v="4413" actId="1076"/>
          <ac:picMkLst>
            <pc:docMk/>
            <pc:sldMk cId="3483396618" sldId="298"/>
            <ac:picMk id="9" creationId="{0D47DAEB-642D-49FA-A17D-7278F8014A8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72483-1EB8-48DE-8F91-2AC7ACA738FF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BD5D7-8E01-459B-9CB4-F1F24CC9B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5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sightsquest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meetup.com/Boston-Business-Intelligence/" TargetMode="External"/><Relationship Id="rId4" Type="http://schemas.openxmlformats.org/officeDocument/2006/relationships/hyperlink" Target="http://pbiusergroup.com/dataaccess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Query Use Cases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are you going to use M?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should you consider investing in M relative to other languages?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I even need to learn it if I know SQL and you can pass SQL or an R script?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Language Fundamentals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M: “a mostly pure, dynamically typed, partially lazy functional language”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values (records, lists, tables); M functions, M data types, M variables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Expressions (made up of functions) returning values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 Folding: M expressions are converted into SQL statements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 Functions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you probably know Select, From, Where, Group By, Order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I accomplish the same with M?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Native SQL and Query Folding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I use M? (if it can fold, maybe?) If not, have to be careful given resources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your data source accepts folding, M queries are converted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 Queries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 queries pre-built; we’ll try to look at as many as we can (while still digesting the essentials)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83261-039C-4C2D-9C83-052ADC55F0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3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Cases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 common experience – Get Data, Query Editor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Behind the scenes your clicks in PBI Desktop and Excel translate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have it in Visual Studio and VS Code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V1.0 version in VS Code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83261-039C-4C2D-9C83-052ADC55F0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86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 BI Cookbook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Chapter 3 for lots of details on these patterns (step by step)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Mastering Power BI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Boston BI User Group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Last Wednesday of every month – we target topics like this every month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 of the Virtual M Group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might find what you need here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Links</a:t>
            </a: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http://insightsquest.com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http://pbiusergroup.com/dataaccess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https://www.meetup.com/Boston-Business-Intelligence/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83261-039C-4C2D-9C83-052ADC55F0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18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M first became available it was only as an add-in for Excel 2010 (Power Query)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 now built into Excel 2016 (Get Data)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Almost all data access functions are common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Almost all transformations are common	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 BI updates more frequently than Excel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Differences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 BI let’s you create a live connection report to a PBIX or SSAS</a:t>
            </a:r>
          </a:p>
          <a:p>
            <a:pPr lvl="2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 you can create a live connection but it won’t be refreshed in the Service (currently) and you do it outside of M 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 BI you can use M to define 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DirectQuery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model in PBIX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 you can load to an Excel table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BD5D7-8E01-459B-9CB4-F1F24CC9B3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52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BD5D7-8E01-459B-9CB4-F1F24CC9B3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8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83261-039C-4C2D-9C83-052ADC55F0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56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Single Column Uniqueness: Unlike SSAS Multidimensional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Enforced for both import and DQ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 relationship has a one side with a column of unique values: </a:t>
            </a:r>
          </a:p>
          <a:p>
            <a:pPr lvl="2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load a duplicate value (Promotion Key), processing will fail </a:t>
            </a:r>
          </a:p>
          <a:p>
            <a:pPr lvl="2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you’re using a text column (which you don’t want to be doing) then know that it’s case insensitive 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 Integrity Not Enforced: 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Early arriving fact – you’ve sold something to customer #12 but you only have 11 customers in your dimension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will let you load (process) fact table rows with customer IDs even if you don’t have those customer IDs in your customer table. (It will create a blank row)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Active/Passive: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the checkmark here for relationship active – can have multiple relationships between tables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often used for role playing dimensions, it has other use cases</a:t>
            </a:r>
          </a:p>
          <a:p>
            <a:pPr lvl="2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Example: active relationship based on order date, but I have two other inactive relationships based on due date, and ship date</a:t>
            </a:r>
          </a:p>
          <a:p>
            <a:pPr lvl="0"/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Crossfiltering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that dropdown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years Tabular models only had single cross filtering – filters flowed downhill only</a:t>
            </a:r>
          </a:p>
          <a:p>
            <a:pPr lvl="2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 they CAN flow ‘uphill’ too, if this doesn’t create an ambiguous filter path</a:t>
            </a:r>
          </a:p>
          <a:p>
            <a:pPr lvl="3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course that doesn’t mean you should use them if you need them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Unambiguous Relationship path</a:t>
            </a: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Cannot create bidirectional relationship from Internet Sales to Product because</a:t>
            </a:r>
          </a:p>
          <a:p>
            <a:pPr lvl="2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Filter on Sales Territory could flow south or north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an example with Actual vs. Plan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83261-039C-4C2D-9C83-052ADC55F0A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89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83261-039C-4C2D-9C83-052ADC55F0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4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91285" y="5828154"/>
            <a:ext cx="3500715" cy="309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9/23/2017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2566" y="5587103"/>
            <a:ext cx="811019" cy="503578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fld id="{DEB70F92-0C9C-4AA6-AD05-3BC07D552F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611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0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220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Title Accent Color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1860840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01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701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83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87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96749" y="5816216"/>
            <a:ext cx="795251" cy="309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9/23/2017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30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9/23/2017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47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99471" y="5816119"/>
            <a:ext cx="492529" cy="30929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000" b="0">
                <a:solidFill>
                  <a:schemeClr val="tx1"/>
                </a:solidFill>
              </a:defRPr>
            </a:lvl1pPr>
          </a:lstStyle>
          <a:p>
            <a:fld id="{DEB70F92-0C9C-4AA6-AD05-3BC07D552F6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49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insightsquest.com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://pbiusergroup.com/dataaccess" TargetMode="External"/><Relationship Id="rId4" Type="http://schemas.openxmlformats.org/officeDocument/2006/relationships/hyperlink" Target="http://frontlineanalytics.ne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6D301-E4A7-40FA-BAC8-D0E4442772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M Query Fundamentals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B10817-C8AF-475E-957C-9C797F0B77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Boston Code camp (11/18/2017)</a:t>
            </a:r>
          </a:p>
        </p:txBody>
      </p:sp>
    </p:spTree>
    <p:extLst>
      <p:ext uri="{BB962C8B-B14F-4D97-AF65-F5344CB8AC3E}">
        <p14:creationId xmlns:p14="http://schemas.microsoft.com/office/powerpoint/2010/main" val="1533686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4CE86-5310-4FD6-85FE-0B551F6210A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48168" y="790412"/>
            <a:ext cx="7764439" cy="5334000"/>
          </a:xfrm>
        </p:spPr>
        <p:txBody>
          <a:bodyPr>
            <a:normAutofit/>
          </a:bodyPr>
          <a:lstStyle/>
          <a:p>
            <a:pPr lvl="1"/>
            <a:r>
              <a:rPr lang="en-US" sz="3000" dirty="0"/>
              <a:t>Expressions</a:t>
            </a:r>
          </a:p>
          <a:p>
            <a:pPr lvl="2"/>
            <a:r>
              <a:rPr lang="en-US" sz="2800" dirty="0"/>
              <a:t>Variables</a:t>
            </a:r>
          </a:p>
          <a:p>
            <a:pPr lvl="1"/>
            <a:r>
              <a:rPr lang="en-US" sz="3000" dirty="0"/>
              <a:t>Values</a:t>
            </a:r>
            <a:endParaRPr lang="en-US" sz="2800" dirty="0"/>
          </a:p>
          <a:p>
            <a:pPr lvl="2"/>
            <a:r>
              <a:rPr lang="en-US" sz="2800" dirty="0"/>
              <a:t>Structured </a:t>
            </a:r>
          </a:p>
          <a:p>
            <a:pPr lvl="3"/>
            <a:r>
              <a:rPr lang="en-US" sz="2600" dirty="0"/>
              <a:t>Table: Ordered sequence of rows</a:t>
            </a:r>
          </a:p>
          <a:p>
            <a:pPr lvl="3"/>
            <a:r>
              <a:rPr lang="en-US" sz="2600" dirty="0"/>
              <a:t>Record:  Ordered sequence of fields</a:t>
            </a:r>
          </a:p>
          <a:p>
            <a:pPr lvl="3"/>
            <a:r>
              <a:rPr lang="en-US" sz="2600" dirty="0"/>
              <a:t>List: Ordered sequence of values</a:t>
            </a:r>
          </a:p>
          <a:p>
            <a:pPr lvl="2"/>
            <a:r>
              <a:rPr lang="en-US" sz="2800" dirty="0"/>
              <a:t>Primitive</a:t>
            </a:r>
          </a:p>
          <a:p>
            <a:pPr lvl="3"/>
            <a:r>
              <a:rPr lang="en-US" sz="2600" dirty="0"/>
              <a:t>text, number, date, datetime, time, duration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E035C-5E29-4BB5-A6C8-48FCEECF3E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27863" y="186404"/>
            <a:ext cx="6182197" cy="63655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Expressions and values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68528E-90F4-4764-A487-26D7892F2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7C57A2-D90C-4261-9EF1-A347BA7AF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769" y="870661"/>
            <a:ext cx="7381875" cy="12096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089D09-35AB-4F90-BEBA-804EFFA846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7379" y="2164036"/>
            <a:ext cx="2466975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64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4CE86-5310-4FD6-85FE-0B551F6210A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4478" y="636768"/>
            <a:ext cx="5726769" cy="5334000"/>
          </a:xfrm>
        </p:spPr>
        <p:txBody>
          <a:bodyPr>
            <a:normAutofit/>
          </a:bodyPr>
          <a:lstStyle/>
          <a:p>
            <a:pPr lvl="1"/>
            <a:endParaRPr lang="en-US" sz="3000" dirty="0"/>
          </a:p>
          <a:p>
            <a:pPr lvl="1"/>
            <a:r>
              <a:rPr lang="en-US" sz="3000" dirty="0"/>
              <a:t>Data Source Staging</a:t>
            </a:r>
          </a:p>
          <a:p>
            <a:pPr lvl="2"/>
            <a:r>
              <a:rPr lang="en-US" sz="2800" dirty="0"/>
              <a:t>Retrieve record from table</a:t>
            </a:r>
          </a:p>
          <a:p>
            <a:pPr lvl="2"/>
            <a:r>
              <a:rPr lang="en-US" sz="2800" dirty="0"/>
              <a:t>Retrieve value from record</a:t>
            </a:r>
          </a:p>
          <a:p>
            <a:pPr lvl="1"/>
            <a:r>
              <a:rPr lang="en-US" sz="3000" dirty="0"/>
              <a:t>Retrieve List from Table</a:t>
            </a:r>
          </a:p>
          <a:p>
            <a:pPr lvl="2"/>
            <a:r>
              <a:rPr lang="en-US" sz="2800" dirty="0"/>
              <a:t>Selection List for Template</a:t>
            </a:r>
          </a:p>
          <a:p>
            <a:pPr lvl="1"/>
            <a:r>
              <a:rPr lang="en-US" sz="3000" dirty="0"/>
              <a:t>Retrieve value(s) from List</a:t>
            </a:r>
          </a:p>
          <a:p>
            <a:pPr lvl="2"/>
            <a:r>
              <a:rPr lang="en-US" sz="2800" dirty="0"/>
              <a:t>Use values in other queries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E035C-5E29-4BB5-A6C8-48FCEECF3E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27863" y="186404"/>
            <a:ext cx="6182197" cy="63655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Evaluation and Item access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68528E-90F4-4764-A487-26D7892F2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C8B7B5-25BD-4B50-8E7D-55E48DD4C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9638" y="2377594"/>
            <a:ext cx="3095625" cy="34385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6CC167-24B7-46A7-A1EE-E6A87D9A2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2525" y="822960"/>
            <a:ext cx="722947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32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4CE86-5310-4FD6-85FE-0B551F6210A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18356" y="791417"/>
            <a:ext cx="4619625" cy="5334000"/>
          </a:xfrm>
        </p:spPr>
        <p:txBody>
          <a:bodyPr>
            <a:normAutofit/>
          </a:bodyPr>
          <a:lstStyle/>
          <a:p>
            <a:pPr lvl="1"/>
            <a:r>
              <a:rPr lang="en-US" sz="3200" dirty="0"/>
              <a:t>Supported </a:t>
            </a:r>
            <a:r>
              <a:rPr lang="en-US" sz="3200" dirty="0" err="1"/>
              <a:t>ata</a:t>
            </a:r>
            <a:r>
              <a:rPr lang="en-US" sz="3200" dirty="0"/>
              <a:t> sources</a:t>
            </a:r>
          </a:p>
          <a:p>
            <a:pPr lvl="2"/>
            <a:r>
              <a:rPr lang="en-US" sz="3200" dirty="0"/>
              <a:t>Relational databases</a:t>
            </a:r>
          </a:p>
          <a:p>
            <a:pPr lvl="1"/>
            <a:r>
              <a:rPr lang="en-US" sz="3200" b="1" dirty="0" err="1"/>
              <a:t>Value.NativeQuery</a:t>
            </a:r>
            <a:r>
              <a:rPr lang="en-US" sz="3200" b="1" dirty="0"/>
              <a:t>()</a:t>
            </a:r>
          </a:p>
          <a:p>
            <a:pPr lvl="1"/>
            <a:r>
              <a:rPr lang="en-US" sz="3200" dirty="0"/>
              <a:t>Partially Folded Queries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E035C-5E29-4BB5-A6C8-48FCEECF3E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27863" y="186404"/>
            <a:ext cx="7185401" cy="636556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Query Folding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68528E-90F4-4764-A487-26D7892F2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AE13E86-9A1B-4D35-BBB2-C8562FC9C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238" y="920496"/>
            <a:ext cx="2409524" cy="4104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072A28-92EF-4DD5-A6C5-23742BBBC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54" y="920496"/>
            <a:ext cx="4619625" cy="13525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8DD2FD-EC6A-45D3-BD4E-71BAAB9714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4690" y="2509262"/>
            <a:ext cx="4478954" cy="9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8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FD0E91F-A67F-4EB1-9181-DE97697A1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399" y="2348332"/>
            <a:ext cx="11653523" cy="1162178"/>
          </a:xfrm>
        </p:spPr>
        <p:txBody>
          <a:bodyPr/>
          <a:lstStyle/>
          <a:p>
            <a:pPr algn="ctr"/>
            <a:r>
              <a:rPr lang="en-US" dirty="0"/>
              <a:t>M query examples</a:t>
            </a:r>
          </a:p>
        </p:txBody>
      </p:sp>
    </p:spTree>
    <p:extLst>
      <p:ext uri="{BB962C8B-B14F-4D97-AF65-F5344CB8AC3E}">
        <p14:creationId xmlns:p14="http://schemas.microsoft.com/office/powerpoint/2010/main" val="385164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BDB479-E3D6-41E9-84D1-75524FFB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433693-02A1-435A-B046-3FEC49600344}"/>
              </a:ext>
            </a:extLst>
          </p:cNvPr>
          <p:cNvSpPr txBox="1"/>
          <p:nvPr/>
        </p:nvSpPr>
        <p:spPr>
          <a:xfrm>
            <a:off x="2387600" y="1767840"/>
            <a:ext cx="7843520" cy="156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/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3852068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D4F81-8078-471A-A9CF-0F225C3D81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8352" y="157019"/>
            <a:ext cx="9604375" cy="591127"/>
          </a:xfrm>
        </p:spPr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8213C-DFE5-431E-9CD4-C250661172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5841" y="951346"/>
            <a:ext cx="9863919" cy="4555374"/>
          </a:xfrm>
        </p:spPr>
        <p:txBody>
          <a:bodyPr>
            <a:normAutofit/>
          </a:bodyPr>
          <a:lstStyle/>
          <a:p>
            <a:r>
              <a:rPr lang="en-US" sz="2800" dirty="0"/>
              <a:t>M Query Use Cases</a:t>
            </a:r>
          </a:p>
          <a:p>
            <a:r>
              <a:rPr lang="en-US" sz="2800" dirty="0"/>
              <a:t>M Language Fundamentals </a:t>
            </a:r>
          </a:p>
          <a:p>
            <a:pPr lvl="1"/>
            <a:r>
              <a:rPr lang="en-US" sz="2600" dirty="0"/>
              <a:t>Expressions and Values</a:t>
            </a:r>
          </a:p>
          <a:p>
            <a:pPr lvl="1"/>
            <a:r>
              <a:rPr lang="en-US" sz="2600" dirty="0"/>
              <a:t>Query Folding</a:t>
            </a:r>
          </a:p>
          <a:p>
            <a:r>
              <a:rPr lang="en-US" sz="2800" dirty="0"/>
              <a:t>Query Functions</a:t>
            </a:r>
          </a:p>
          <a:p>
            <a:r>
              <a:rPr lang="en-US" sz="2800" dirty="0"/>
              <a:t>Example Queries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612440-C15F-4937-92D5-D609DE3B2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21BD0-405D-44AF-9516-565790A230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17761" y="104745"/>
            <a:ext cx="4044084" cy="626773"/>
          </a:xfrm>
        </p:spPr>
        <p:txBody>
          <a:bodyPr/>
          <a:lstStyle/>
          <a:p>
            <a:pPr algn="ctr"/>
            <a:r>
              <a:rPr lang="en-US" dirty="0"/>
              <a:t>Session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BD3B2-D0D0-46E1-A93A-796DC45DF19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08673" y="711199"/>
            <a:ext cx="5084127" cy="49022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900" b="1" dirty="0"/>
              <a:t>Part I: Concepts</a:t>
            </a:r>
          </a:p>
          <a:p>
            <a:r>
              <a:rPr lang="en-US" sz="2800" dirty="0"/>
              <a:t>Use Cases</a:t>
            </a:r>
          </a:p>
          <a:p>
            <a:pPr lvl="1"/>
            <a:r>
              <a:rPr lang="en-US" sz="2400" dirty="0"/>
              <a:t>Power BI, SSAS Tabular, Excel</a:t>
            </a:r>
          </a:p>
          <a:p>
            <a:r>
              <a:rPr lang="en-US" sz="2600" dirty="0"/>
              <a:t>Tools: Visual Studio and VS Code</a:t>
            </a:r>
          </a:p>
          <a:p>
            <a:r>
              <a:rPr lang="en-US" sz="2800" dirty="0"/>
              <a:t>M Language Fundamentals </a:t>
            </a:r>
          </a:p>
          <a:p>
            <a:pPr lvl="1"/>
            <a:r>
              <a:rPr lang="en-US" sz="2400" dirty="0"/>
              <a:t>Expressions and Values</a:t>
            </a:r>
          </a:p>
          <a:p>
            <a:pPr lvl="1"/>
            <a:r>
              <a:rPr lang="en-US" sz="2400" dirty="0"/>
              <a:t>Types and Case Sensitivity</a:t>
            </a:r>
          </a:p>
          <a:p>
            <a:pPr lvl="1"/>
            <a:r>
              <a:rPr lang="en-US" sz="2400" dirty="0"/>
              <a:t>Evaluation and Item Access</a:t>
            </a:r>
          </a:p>
          <a:p>
            <a:pPr lvl="1"/>
            <a:r>
              <a:rPr lang="en-US" sz="2400" dirty="0"/>
              <a:t>Query Folding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8CE83-822D-4571-9269-C0CCB786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DDD3DA-8575-41DC-B999-D5D38C295666}"/>
              </a:ext>
            </a:extLst>
          </p:cNvPr>
          <p:cNvSpPr txBox="1">
            <a:spLocks/>
          </p:cNvSpPr>
          <p:nvPr/>
        </p:nvSpPr>
        <p:spPr>
          <a:xfrm>
            <a:off x="6039803" y="711198"/>
            <a:ext cx="5542597" cy="49011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200" b="1" dirty="0"/>
              <a:t>Part II: Demo</a:t>
            </a:r>
          </a:p>
          <a:p>
            <a:pPr marL="0" indent="0">
              <a:buNone/>
            </a:pPr>
            <a:r>
              <a:rPr lang="en-US" sz="2600" dirty="0"/>
              <a:t>M Query Examples: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Native Queries (SQL)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Data Access Layer in Power BI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Select and Filter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Derived Columns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Data Type Changes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Joins and Lookup Columns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Group By and Aggregate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Sorting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Conditional Logic</a:t>
            </a:r>
          </a:p>
        </p:txBody>
      </p:sp>
    </p:spTree>
    <p:extLst>
      <p:ext uri="{BB962C8B-B14F-4D97-AF65-F5344CB8AC3E}">
        <p14:creationId xmlns:p14="http://schemas.microsoft.com/office/powerpoint/2010/main" val="68315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1C78D-D8BD-4D07-B17C-4CAE524474B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99667" y="706158"/>
            <a:ext cx="5294794" cy="494433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BI Consultant, Frontline Analytics</a:t>
            </a:r>
          </a:p>
          <a:p>
            <a:r>
              <a:rPr lang="en-US" sz="2400" dirty="0"/>
              <a:t>Author</a:t>
            </a:r>
          </a:p>
          <a:p>
            <a:r>
              <a:rPr lang="en-US" sz="2400" dirty="0"/>
              <a:t>Boston BI User Group Leader</a:t>
            </a:r>
          </a:p>
          <a:p>
            <a:r>
              <a:rPr lang="en-US" sz="2400" dirty="0"/>
              <a:t>Blogger, Insight Quest</a:t>
            </a:r>
          </a:p>
          <a:p>
            <a:r>
              <a:rPr lang="en-US" sz="2400" dirty="0"/>
              <a:t>Sites:</a:t>
            </a:r>
          </a:p>
          <a:p>
            <a:pPr lvl="1"/>
            <a:r>
              <a:rPr lang="en-US" sz="2000" dirty="0">
                <a:solidFill>
                  <a:schemeClr val="accent5"/>
                </a:solidFill>
                <a:hlinkClick r:id="rId3"/>
              </a:rPr>
              <a:t>http://insightsquest.com</a:t>
            </a:r>
            <a:endParaRPr lang="en-US" sz="2000" dirty="0">
              <a:solidFill>
                <a:schemeClr val="accent5"/>
              </a:solidFill>
            </a:endParaRPr>
          </a:p>
          <a:p>
            <a:pPr lvl="1"/>
            <a:r>
              <a:rPr lang="en-US" sz="2000" dirty="0">
                <a:solidFill>
                  <a:schemeClr val="accent5"/>
                </a:solidFill>
                <a:hlinkClick r:id="rId4"/>
              </a:rPr>
              <a:t>http://frontlineanalytics.net</a:t>
            </a:r>
            <a:endParaRPr lang="en-US" sz="2000" dirty="0">
              <a:solidFill>
                <a:schemeClr val="accent5"/>
              </a:solidFill>
            </a:endParaRPr>
          </a:p>
          <a:p>
            <a:pPr lvl="1"/>
            <a:r>
              <a:rPr lang="en-US" sz="2000" dirty="0">
                <a:solidFill>
                  <a:schemeClr val="accent5"/>
                </a:solidFill>
                <a:hlinkClick r:id="rId5"/>
              </a:rPr>
              <a:t>http://pbiusergroup.com/dataaccess</a:t>
            </a:r>
            <a:endParaRPr lang="en-US" sz="2000" dirty="0">
              <a:solidFill>
                <a:schemeClr val="accent5"/>
              </a:solidFill>
            </a:endParaRPr>
          </a:p>
          <a:p>
            <a:r>
              <a:rPr lang="en-US" sz="2400" dirty="0"/>
              <a:t>Contact:</a:t>
            </a:r>
          </a:p>
          <a:p>
            <a:pPr lvl="1"/>
            <a:r>
              <a:rPr lang="en-US" sz="2000" dirty="0"/>
              <a:t>Email: Brett.Powell@FrontlineAnalytics.net</a:t>
            </a:r>
          </a:p>
          <a:p>
            <a:pPr lvl="1"/>
            <a:r>
              <a:rPr lang="en-US" sz="2000" dirty="0"/>
              <a:t>Twitter: @BrettPowell76</a:t>
            </a:r>
          </a:p>
          <a:p>
            <a:pPr lvl="1"/>
            <a:r>
              <a:rPr lang="en-US" sz="2000" dirty="0"/>
              <a:t>LinkedIn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6390B8-2E7E-48E2-BEAE-EA3F4DA1A6B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84597" y="114845"/>
            <a:ext cx="2747854" cy="611783"/>
          </a:xfrm>
        </p:spPr>
        <p:txBody>
          <a:bodyPr/>
          <a:lstStyle/>
          <a:p>
            <a:r>
              <a:rPr lang="en-US" dirty="0"/>
              <a:t>about me </a:t>
            </a:r>
          </a:p>
        </p:txBody>
      </p:sp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88279C5-4AD7-4E5F-94B0-C61BF18762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1" y="706157"/>
            <a:ext cx="2758660" cy="3437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3079DD-AA40-4CA2-8270-2DE774EE5F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458" y="4419600"/>
            <a:ext cx="2818296" cy="1068330"/>
          </a:xfrm>
          <a:prstGeom prst="rect">
            <a:avLst/>
          </a:prstGeom>
        </p:spPr>
      </p:pic>
      <p:pic>
        <p:nvPicPr>
          <p:cNvPr id="5" name="Picture 4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29A82113-4A10-441A-BCF6-BA81A40FAC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266" y="726627"/>
            <a:ext cx="2785933" cy="342035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CF18BB-6A99-4E87-9907-1D08E24D6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FD0E91F-A67F-4EB1-9181-DE97697A1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 cases and Tools</a:t>
            </a:r>
          </a:p>
        </p:txBody>
      </p:sp>
    </p:spTree>
    <p:extLst>
      <p:ext uri="{BB962C8B-B14F-4D97-AF65-F5344CB8AC3E}">
        <p14:creationId xmlns:p14="http://schemas.microsoft.com/office/powerpoint/2010/main" val="209540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6E634A-2BF6-490D-A382-1931720C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D7E882-5286-4B02-9F69-0FD2E9A32C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52525" y="127000"/>
            <a:ext cx="9604375" cy="566737"/>
          </a:xfrm>
        </p:spPr>
        <p:txBody>
          <a:bodyPr/>
          <a:lstStyle/>
          <a:p>
            <a:pPr algn="ctr"/>
            <a:r>
              <a:rPr lang="en-US" dirty="0"/>
              <a:t>Power BI Desktop and Excel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09C7B0-058D-46CF-9076-D1D06BF3A9A4}"/>
              </a:ext>
            </a:extLst>
          </p:cNvPr>
          <p:cNvSpPr txBox="1"/>
          <p:nvPr/>
        </p:nvSpPr>
        <p:spPr>
          <a:xfrm>
            <a:off x="166407" y="722798"/>
            <a:ext cx="405390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Power BI Desktop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Get Data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Transform (Optional)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Three Options: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/>
              <a:t>Live Connection Report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/>
              <a:t>Import to Model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 err="1"/>
              <a:t>DirectQuery</a:t>
            </a:r>
            <a:r>
              <a:rPr lang="en-US" sz="2400" b="1" dirty="0"/>
              <a:t> Model </a:t>
            </a:r>
          </a:p>
          <a:p>
            <a:r>
              <a:rPr lang="en-US" sz="2400" b="1" dirty="0"/>
              <a:t>Excel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Get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Transform (Optional)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Two Options: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/>
              <a:t>Load Table to Sheet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/>
              <a:t>Load to Data Model</a:t>
            </a:r>
          </a:p>
          <a:p>
            <a:endParaRPr lang="en-US" dirty="0"/>
          </a:p>
        </p:txBody>
      </p:sp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C521FCC-246D-4677-B8C7-1C4806DCC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599" y="924290"/>
            <a:ext cx="1838095" cy="4542857"/>
          </a:xfrm>
          <a:prstGeom prst="rect">
            <a:avLst/>
          </a:prstGeom>
        </p:spPr>
      </p:pic>
      <p:pic>
        <p:nvPicPr>
          <p:cNvPr id="8" name="Picture 7" descr="A screenshot of text&#10;&#10;Description generated with very high confidence">
            <a:extLst>
              <a:ext uri="{FF2B5EF4-FFF2-40B4-BE49-F238E27FC236}">
                <a16:creationId xmlns:a16="http://schemas.microsoft.com/office/drawing/2014/main" id="{31F82BB3-6325-412E-89B5-075D09A9DB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24"/>
          <a:stretch/>
        </p:blipFill>
        <p:spPr>
          <a:xfrm>
            <a:off x="5810013" y="927657"/>
            <a:ext cx="2008983" cy="4570458"/>
          </a:xfrm>
          <a:prstGeom prst="rect">
            <a:avLst/>
          </a:prstGeom>
        </p:spPr>
      </p:pic>
      <p:pic>
        <p:nvPicPr>
          <p:cNvPr id="12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39E50CE-0E02-47A1-83B8-38EB95C2A8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412" y="924290"/>
            <a:ext cx="1457143" cy="46952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D84809-2D01-43EC-B51C-61E4F6CCB1B1}"/>
              </a:ext>
            </a:extLst>
          </p:cNvPr>
          <p:cNvSpPr txBox="1"/>
          <p:nvPr/>
        </p:nvSpPr>
        <p:spPr>
          <a:xfrm>
            <a:off x="5019704" y="5619528"/>
            <a:ext cx="221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Power BI Desktop</a:t>
            </a:r>
          </a:p>
        </p:txBody>
      </p:sp>
      <p:pic>
        <p:nvPicPr>
          <p:cNvPr id="17" name="Picture 1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8D84485-5D80-452A-95A9-8AA9AFC0A1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08"/>
          <a:stretch/>
        </p:blipFill>
        <p:spPr>
          <a:xfrm>
            <a:off x="10084081" y="924290"/>
            <a:ext cx="1973352" cy="278044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E1DF873-45A8-4FBD-A787-B0EA080DE15C}"/>
              </a:ext>
            </a:extLst>
          </p:cNvPr>
          <p:cNvSpPr/>
          <p:nvPr/>
        </p:nvSpPr>
        <p:spPr>
          <a:xfrm>
            <a:off x="4251750" y="815150"/>
            <a:ext cx="3818372" cy="48539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39DE85-911C-4A3C-9B68-12BD13A7F8E1}"/>
              </a:ext>
            </a:extLst>
          </p:cNvPr>
          <p:cNvSpPr/>
          <p:nvPr/>
        </p:nvSpPr>
        <p:spPr>
          <a:xfrm>
            <a:off x="8174895" y="815150"/>
            <a:ext cx="3818372" cy="48539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4CB2B6-09EB-4D06-8637-A0967A48C7CE}"/>
              </a:ext>
            </a:extLst>
          </p:cNvPr>
          <p:cNvSpPr txBox="1"/>
          <p:nvPr/>
        </p:nvSpPr>
        <p:spPr>
          <a:xfrm>
            <a:off x="8838076" y="5640751"/>
            <a:ext cx="221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128632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1D0F0E-FBD3-4FB9-A698-77D0D23D7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EF5EAD-DB76-4628-A4E1-CE686BA86C38}"/>
              </a:ext>
            </a:extLst>
          </p:cNvPr>
          <p:cNvSpPr txBox="1">
            <a:spLocks/>
          </p:cNvSpPr>
          <p:nvPr/>
        </p:nvSpPr>
        <p:spPr>
          <a:xfrm>
            <a:off x="1152525" y="127000"/>
            <a:ext cx="9604375" cy="566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err="1"/>
              <a:t>ssas</a:t>
            </a:r>
            <a:r>
              <a:rPr lang="en-US" b="1" dirty="0"/>
              <a:t> tabular 2017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CCFC2-8E9D-4377-A800-CE51C272BBEE}"/>
              </a:ext>
            </a:extLst>
          </p:cNvPr>
          <p:cNvSpPr txBox="1"/>
          <p:nvPr/>
        </p:nvSpPr>
        <p:spPr>
          <a:xfrm>
            <a:off x="128614" y="919201"/>
            <a:ext cx="54391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1400 Compatibility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Import Model from PBIX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Azure Web Designer Currently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Common Get Data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 Transforms Optional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/>
              <a:t>Can still use SQL 100% or mix SQL with 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514081-6DD1-4053-A14A-362DC38068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179"/>
          <a:stretch/>
        </p:blipFill>
        <p:spPr>
          <a:xfrm>
            <a:off x="8842396" y="1063664"/>
            <a:ext cx="3274644" cy="46006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42779C-69CF-49FD-B4A2-0003BA776D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714"/>
          <a:stretch/>
        </p:blipFill>
        <p:spPr>
          <a:xfrm>
            <a:off x="5333827" y="805169"/>
            <a:ext cx="3274644" cy="19669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8F0F5-B07B-46AF-A79E-941AAD4905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3827" y="2872508"/>
            <a:ext cx="3508569" cy="303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67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1D0F0E-FBD3-4FB9-A698-77D0D23D7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70F92-0C9C-4AA6-AD05-3BC07D552F67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EF5EAD-DB76-4628-A4E1-CE686BA86C38}"/>
              </a:ext>
            </a:extLst>
          </p:cNvPr>
          <p:cNvSpPr txBox="1">
            <a:spLocks/>
          </p:cNvSpPr>
          <p:nvPr/>
        </p:nvSpPr>
        <p:spPr>
          <a:xfrm>
            <a:off x="3495435" y="50538"/>
            <a:ext cx="4699521" cy="50606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Development Tools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A43DC2-60BC-47DA-AF30-4E5D6938ECFD}"/>
              </a:ext>
            </a:extLst>
          </p:cNvPr>
          <p:cNvSpPr txBox="1"/>
          <p:nvPr/>
        </p:nvSpPr>
        <p:spPr>
          <a:xfrm>
            <a:off x="226749" y="556604"/>
            <a:ext cx="463295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Visual Studio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Power Query SDK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Create Data Connector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PQ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 Language IntelliSense</a:t>
            </a:r>
          </a:p>
          <a:p>
            <a:endParaRPr lang="en-US" sz="2800" dirty="0"/>
          </a:p>
          <a:p>
            <a:r>
              <a:rPr lang="en-US" sz="2800" b="1" dirty="0"/>
              <a:t>Visual Studio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Power Query M Extension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v1.0 Release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No  M IntelliSense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Visual Studio SDK">
            <a:extLst>
              <a:ext uri="{FF2B5EF4-FFF2-40B4-BE49-F238E27FC236}">
                <a16:creationId xmlns:a16="http://schemas.microsoft.com/office/drawing/2014/main" id="{3A104E0D-73BE-4E9B-BD18-2D4967756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705" y="464967"/>
            <a:ext cx="6642410" cy="25238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47DAEB-642D-49FA-A17D-7278F8014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705" y="3226641"/>
            <a:ext cx="7105546" cy="25646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B0E4E8-7AB9-484F-ABDE-F601F1454327}"/>
              </a:ext>
            </a:extLst>
          </p:cNvPr>
          <p:cNvSpPr txBox="1"/>
          <p:nvPr/>
        </p:nvSpPr>
        <p:spPr>
          <a:xfrm>
            <a:off x="6352566" y="2980829"/>
            <a:ext cx="4119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Visual Studio 2017: Power Query SDK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D9BC2-94A0-4FA0-BC2F-F7FA5779665C}"/>
              </a:ext>
            </a:extLst>
          </p:cNvPr>
          <p:cNvSpPr txBox="1"/>
          <p:nvPr/>
        </p:nvSpPr>
        <p:spPr>
          <a:xfrm>
            <a:off x="6190238" y="5801491"/>
            <a:ext cx="4731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Visual Studio Code: Power Query M Extension</a:t>
            </a:r>
          </a:p>
        </p:txBody>
      </p:sp>
    </p:spTree>
    <p:extLst>
      <p:ext uri="{BB962C8B-B14F-4D97-AF65-F5344CB8AC3E}">
        <p14:creationId xmlns:p14="http://schemas.microsoft.com/office/powerpoint/2010/main" val="3483396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FD0E91F-A67F-4EB1-9181-DE97697A1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39" y="2084172"/>
            <a:ext cx="11653523" cy="2139688"/>
          </a:xfrm>
        </p:spPr>
        <p:txBody>
          <a:bodyPr/>
          <a:lstStyle/>
          <a:p>
            <a:pPr algn="ctr"/>
            <a:r>
              <a:rPr lang="en-US" dirty="0"/>
              <a:t>m language fundamentals</a:t>
            </a:r>
          </a:p>
        </p:txBody>
      </p:sp>
    </p:spTree>
    <p:extLst>
      <p:ext uri="{BB962C8B-B14F-4D97-AF65-F5344CB8AC3E}">
        <p14:creationId xmlns:p14="http://schemas.microsoft.com/office/powerpoint/2010/main" val="44241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2504</TotalTime>
  <Words>963</Words>
  <Application>Microsoft Office PowerPoint</Application>
  <PresentationFormat>Widescreen</PresentationFormat>
  <Paragraphs>196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Gill Sans MT</vt:lpstr>
      <vt:lpstr>Gallery</vt:lpstr>
      <vt:lpstr>M Query Fundamentals</vt:lpstr>
      <vt:lpstr>Objectives</vt:lpstr>
      <vt:lpstr>Session Agenda</vt:lpstr>
      <vt:lpstr>about me </vt:lpstr>
      <vt:lpstr>use cases and Tools</vt:lpstr>
      <vt:lpstr>Power BI Desktop and Excel</vt:lpstr>
      <vt:lpstr>PowerPoint Presentation</vt:lpstr>
      <vt:lpstr>PowerPoint Presentation</vt:lpstr>
      <vt:lpstr>m language fundamentals</vt:lpstr>
      <vt:lpstr>Expressions and values</vt:lpstr>
      <vt:lpstr>Evaluation and Item access</vt:lpstr>
      <vt:lpstr>Query Folding</vt:lpstr>
      <vt:lpstr>M query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BI Dataset Design</dc:title>
  <dc:creator>Brett Powell</dc:creator>
  <cp:lastModifiedBy>Brett Powell</cp:lastModifiedBy>
  <cp:revision>113</cp:revision>
  <dcterms:created xsi:type="dcterms:W3CDTF">2017-08-21T00:44:50Z</dcterms:created>
  <dcterms:modified xsi:type="dcterms:W3CDTF">2017-11-18T16:36:12Z</dcterms:modified>
</cp:coreProperties>
</file>